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4"/>
  </p:notesMasterIdLst>
  <p:handoutMasterIdLst>
    <p:handoutMasterId r:id="rId45"/>
  </p:handoutMasterIdLst>
  <p:sldIdLst>
    <p:sldId id="273" r:id="rId5"/>
    <p:sldId id="489" r:id="rId6"/>
    <p:sldId id="490" r:id="rId7"/>
    <p:sldId id="491" r:id="rId8"/>
    <p:sldId id="372" r:id="rId9"/>
    <p:sldId id="492" r:id="rId10"/>
    <p:sldId id="493" r:id="rId11"/>
    <p:sldId id="481" r:id="rId12"/>
    <p:sldId id="446" r:id="rId13"/>
    <p:sldId id="498" r:id="rId14"/>
    <p:sldId id="508" r:id="rId15"/>
    <p:sldId id="495" r:id="rId16"/>
    <p:sldId id="497" r:id="rId17"/>
    <p:sldId id="496" r:id="rId18"/>
    <p:sldId id="522" r:id="rId19"/>
    <p:sldId id="499" r:id="rId20"/>
    <p:sldId id="502" r:id="rId21"/>
    <p:sldId id="501" r:id="rId22"/>
    <p:sldId id="520" r:id="rId23"/>
    <p:sldId id="500" r:id="rId24"/>
    <p:sldId id="504" r:id="rId25"/>
    <p:sldId id="506" r:id="rId26"/>
    <p:sldId id="503" r:id="rId27"/>
    <p:sldId id="505" r:id="rId28"/>
    <p:sldId id="507" r:id="rId29"/>
    <p:sldId id="509" r:id="rId30"/>
    <p:sldId id="510" r:id="rId31"/>
    <p:sldId id="494" r:id="rId32"/>
    <p:sldId id="511" r:id="rId33"/>
    <p:sldId id="512" r:id="rId34"/>
    <p:sldId id="513" r:id="rId35"/>
    <p:sldId id="514" r:id="rId36"/>
    <p:sldId id="515" r:id="rId37"/>
    <p:sldId id="516" r:id="rId38"/>
    <p:sldId id="521" r:id="rId39"/>
    <p:sldId id="518" r:id="rId40"/>
    <p:sldId id="519" r:id="rId41"/>
    <p:sldId id="517" r:id="rId42"/>
    <p:sldId id="523"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20807-44B0-4E87-B624-C62BC7DEE826}" v="3" dt="2022-09-22T21:28:47.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60" autoAdjust="0"/>
  </p:normalViewPr>
  <p:slideViewPr>
    <p:cSldViewPr>
      <p:cViewPr varScale="1">
        <p:scale>
          <a:sx n="99" d="100"/>
          <a:sy n="99" d="100"/>
        </p:scale>
        <p:origin x="492" y="72"/>
      </p:cViewPr>
      <p:guideLst>
        <p:guide orient="horz" pos="2160"/>
        <p:guide pos="2880"/>
      </p:guideLst>
    </p:cSldViewPr>
  </p:slideViewPr>
  <p:outlineViewPr>
    <p:cViewPr>
      <p:scale>
        <a:sx n="33" d="100"/>
        <a:sy n="33" d="100"/>
      </p:scale>
      <p:origin x="0" y="-10692"/>
    </p:cViewPr>
  </p:outlineViewPr>
  <p:notesTextViewPr>
    <p:cViewPr>
      <p:scale>
        <a:sx n="100" d="100"/>
        <a:sy n="100" d="100"/>
      </p:scale>
      <p:origin x="0" y="0"/>
    </p:cViewPr>
  </p:notesTextViewPr>
  <p:sorterViewPr>
    <p:cViewPr varScale="1">
      <p:scale>
        <a:sx n="1" d="1"/>
        <a:sy n="1" d="1"/>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J. Elliott" userId="bdc1f311ae670521" providerId="LiveId" clId="{D0A20807-44B0-4E87-B624-C62BC7DEE826}"/>
    <pc:docChg chg="addSld modSld">
      <pc:chgData name="T.J. Elliott" userId="bdc1f311ae670521" providerId="LiveId" clId="{D0A20807-44B0-4E87-B624-C62BC7DEE826}" dt="2022-09-22T21:28:47.496" v="20" actId="164"/>
      <pc:docMkLst>
        <pc:docMk/>
      </pc:docMkLst>
      <pc:sldChg chg="modSp mod">
        <pc:chgData name="T.J. Elliott" userId="bdc1f311ae670521" providerId="LiveId" clId="{D0A20807-44B0-4E87-B624-C62BC7DEE826}" dt="2022-09-22T21:27:12.106" v="17" actId="1037"/>
        <pc:sldMkLst>
          <pc:docMk/>
          <pc:sldMk cId="1136062424" sldId="490"/>
        </pc:sldMkLst>
        <pc:spChg chg="mod">
          <ac:chgData name="T.J. Elliott" userId="bdc1f311ae670521" providerId="LiveId" clId="{D0A20807-44B0-4E87-B624-C62BC7DEE826}" dt="2022-09-22T21:27:12.106" v="17" actId="1037"/>
          <ac:spMkLst>
            <pc:docMk/>
            <pc:sldMk cId="1136062424" sldId="490"/>
            <ac:spMk id="5" creationId="{00000000-0000-0000-0000-000000000000}"/>
          </ac:spMkLst>
        </pc:spChg>
      </pc:sldChg>
      <pc:sldChg chg="addSp modSp new">
        <pc:chgData name="T.J. Elliott" userId="bdc1f311ae670521" providerId="LiveId" clId="{D0A20807-44B0-4E87-B624-C62BC7DEE826}" dt="2022-09-22T21:28:47.496" v="20" actId="164"/>
        <pc:sldMkLst>
          <pc:docMk/>
          <pc:sldMk cId="684308481" sldId="523"/>
        </pc:sldMkLst>
        <pc:spChg chg="add mod">
          <ac:chgData name="T.J. Elliott" userId="bdc1f311ae670521" providerId="LiveId" clId="{D0A20807-44B0-4E87-B624-C62BC7DEE826}" dt="2022-09-22T21:28:47.496" v="20" actId="164"/>
          <ac:spMkLst>
            <pc:docMk/>
            <pc:sldMk cId="684308481" sldId="523"/>
            <ac:spMk id="3" creationId="{5305E1F7-2111-45E5-849C-6F9BB3A0A82D}"/>
          </ac:spMkLst>
        </pc:spChg>
        <pc:spChg chg="add mod">
          <ac:chgData name="T.J. Elliott" userId="bdc1f311ae670521" providerId="LiveId" clId="{D0A20807-44B0-4E87-B624-C62BC7DEE826}" dt="2022-09-22T21:28:47.496" v="20" actId="164"/>
          <ac:spMkLst>
            <pc:docMk/>
            <pc:sldMk cId="684308481" sldId="523"/>
            <ac:spMk id="4" creationId="{F9D8FD1B-59D4-4CDA-846B-64F3E29B171C}"/>
          </ac:spMkLst>
        </pc:spChg>
        <pc:spChg chg="add mod">
          <ac:chgData name="T.J. Elliott" userId="bdc1f311ae670521" providerId="LiveId" clId="{D0A20807-44B0-4E87-B624-C62BC7DEE826}" dt="2022-09-22T21:28:47.496" v="20" actId="164"/>
          <ac:spMkLst>
            <pc:docMk/>
            <pc:sldMk cId="684308481" sldId="523"/>
            <ac:spMk id="5" creationId="{CCEDA96C-C367-44DE-AE58-8ABA1D639587}"/>
          </ac:spMkLst>
        </pc:spChg>
        <pc:grpChg chg="add mod">
          <ac:chgData name="T.J. Elliott" userId="bdc1f311ae670521" providerId="LiveId" clId="{D0A20807-44B0-4E87-B624-C62BC7DEE826}" dt="2022-09-22T21:28:47.496" v="20" actId="164"/>
          <ac:grpSpMkLst>
            <pc:docMk/>
            <pc:sldMk cId="684308481" sldId="523"/>
            <ac:grpSpMk id="6" creationId="{540DDAF3-60F2-4CDD-BD4D-78A7076B49F4}"/>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4D63A-1A42-4001-9DB5-25D420674B8C}" type="doc">
      <dgm:prSet loTypeId="urn:microsoft.com/office/officeart/2005/8/layout/target1" loCatId="relationship" qsTypeId="urn:microsoft.com/office/officeart/2005/8/quickstyle/simple1" qsCatId="simple" csTypeId="urn:microsoft.com/office/officeart/2005/8/colors/accent1_2" csCatId="accent1" phldr="1"/>
      <dgm:spPr/>
    </dgm:pt>
    <dgm:pt modelId="{7876643C-4CB7-4341-A61D-B337F441DE20}">
      <dgm:prSet phldrT="[Text]"/>
      <dgm:spPr/>
      <dgm:t>
        <a:bodyPr/>
        <a:lstStyle/>
        <a:p>
          <a:r>
            <a:rPr lang="en-US" dirty="0"/>
            <a:t>Atom of Work</a:t>
          </a:r>
        </a:p>
      </dgm:t>
    </dgm:pt>
    <dgm:pt modelId="{A6D3D6A2-C951-40AB-8D69-729B71CC2FB9}" type="parTrans" cxnId="{FD88819B-C119-4631-9EEA-2EAC72E2C5D4}">
      <dgm:prSet/>
      <dgm:spPr/>
      <dgm:t>
        <a:bodyPr/>
        <a:lstStyle/>
        <a:p>
          <a:endParaRPr lang="en-US"/>
        </a:p>
      </dgm:t>
    </dgm:pt>
    <dgm:pt modelId="{99B8ECF7-30D3-4DCC-B6CD-EF8C512D5213}" type="sibTrans" cxnId="{FD88819B-C119-4631-9EEA-2EAC72E2C5D4}">
      <dgm:prSet/>
      <dgm:spPr/>
      <dgm:t>
        <a:bodyPr/>
        <a:lstStyle/>
        <a:p>
          <a:endParaRPr lang="en-US"/>
        </a:p>
      </dgm:t>
    </dgm:pt>
    <dgm:pt modelId="{5BB668E9-DCD7-47F8-B37E-8C5D377AA88D}">
      <dgm:prSet phldrT="[Text]"/>
      <dgm:spPr/>
      <dgm:t>
        <a:bodyPr/>
        <a:lstStyle/>
        <a:p>
          <a:r>
            <a:rPr lang="en-US" dirty="0"/>
            <a:t>Difficult Conversations</a:t>
          </a:r>
        </a:p>
      </dgm:t>
    </dgm:pt>
    <dgm:pt modelId="{B48FA010-D154-4E0C-A9A2-3FE83585F735}" type="parTrans" cxnId="{1667C5B7-A329-40B6-8236-D8B7D3011242}">
      <dgm:prSet/>
      <dgm:spPr/>
      <dgm:t>
        <a:bodyPr/>
        <a:lstStyle/>
        <a:p>
          <a:endParaRPr lang="en-US"/>
        </a:p>
      </dgm:t>
    </dgm:pt>
    <dgm:pt modelId="{E5B02257-D531-42A2-A862-3ECEF1782004}" type="sibTrans" cxnId="{1667C5B7-A329-40B6-8236-D8B7D3011242}">
      <dgm:prSet/>
      <dgm:spPr/>
      <dgm:t>
        <a:bodyPr/>
        <a:lstStyle/>
        <a:p>
          <a:endParaRPr lang="en-US"/>
        </a:p>
      </dgm:t>
    </dgm:pt>
    <dgm:pt modelId="{5D81CEDB-C347-4A5F-B580-AF0977D4220F}">
      <dgm:prSet phldrT="[Text]"/>
      <dgm:spPr/>
      <dgm:t>
        <a:bodyPr/>
        <a:lstStyle/>
        <a:p>
          <a:r>
            <a:rPr lang="en-US" dirty="0"/>
            <a:t>Gap Analysis</a:t>
          </a:r>
        </a:p>
      </dgm:t>
    </dgm:pt>
    <dgm:pt modelId="{53F0549E-AC79-46F1-88B0-6C7300EA530B}" type="parTrans" cxnId="{B8D32C53-AF06-4DDC-8276-7DB3F6424165}">
      <dgm:prSet/>
      <dgm:spPr/>
      <dgm:t>
        <a:bodyPr/>
        <a:lstStyle/>
        <a:p>
          <a:endParaRPr lang="en-US"/>
        </a:p>
      </dgm:t>
    </dgm:pt>
    <dgm:pt modelId="{8760702C-663A-4020-8EE1-0CE2107AD5A5}" type="sibTrans" cxnId="{B8D32C53-AF06-4DDC-8276-7DB3F6424165}">
      <dgm:prSet/>
      <dgm:spPr/>
      <dgm:t>
        <a:bodyPr/>
        <a:lstStyle/>
        <a:p>
          <a:endParaRPr lang="en-US"/>
        </a:p>
      </dgm:t>
    </dgm:pt>
    <dgm:pt modelId="{A5B70BD0-E699-47BB-8230-AD21814C9FB4}">
      <dgm:prSet/>
      <dgm:spPr/>
      <dgm:t>
        <a:bodyPr/>
        <a:lstStyle/>
        <a:p>
          <a:r>
            <a:rPr lang="en-US" dirty="0"/>
            <a:t>Feed-forward</a:t>
          </a:r>
        </a:p>
      </dgm:t>
    </dgm:pt>
    <dgm:pt modelId="{04C4DA14-35A3-4DB0-97CB-7A744BECAF69}" type="parTrans" cxnId="{1CEBE272-00FB-4966-8817-4BE851859843}">
      <dgm:prSet/>
      <dgm:spPr/>
      <dgm:t>
        <a:bodyPr/>
        <a:lstStyle/>
        <a:p>
          <a:endParaRPr lang="en-US"/>
        </a:p>
      </dgm:t>
    </dgm:pt>
    <dgm:pt modelId="{B784F928-25C1-480C-AADC-64EA44DE16D1}" type="sibTrans" cxnId="{1CEBE272-00FB-4966-8817-4BE851859843}">
      <dgm:prSet/>
      <dgm:spPr/>
      <dgm:t>
        <a:bodyPr/>
        <a:lstStyle/>
        <a:p>
          <a:endParaRPr lang="en-US"/>
        </a:p>
      </dgm:t>
    </dgm:pt>
    <dgm:pt modelId="{26759AD1-199B-468B-8D91-A8820AEF66CF}" type="pres">
      <dgm:prSet presAssocID="{F2A4D63A-1A42-4001-9DB5-25D420674B8C}" presName="composite" presStyleCnt="0">
        <dgm:presLayoutVars>
          <dgm:chMax val="5"/>
          <dgm:dir/>
          <dgm:resizeHandles val="exact"/>
        </dgm:presLayoutVars>
      </dgm:prSet>
      <dgm:spPr/>
    </dgm:pt>
    <dgm:pt modelId="{B5000091-2A3C-44B5-B87D-C62D7179536A}" type="pres">
      <dgm:prSet presAssocID="{7876643C-4CB7-4341-A61D-B337F441DE20}" presName="circle1" presStyleLbl="lnNode1" presStyleIdx="0" presStyleCnt="4"/>
      <dgm:spPr/>
    </dgm:pt>
    <dgm:pt modelId="{949D5FC2-8C7F-4D57-A6D3-E0C69B9CED53}" type="pres">
      <dgm:prSet presAssocID="{7876643C-4CB7-4341-A61D-B337F441DE20}" presName="text1" presStyleLbl="revTx" presStyleIdx="0" presStyleCnt="4">
        <dgm:presLayoutVars>
          <dgm:bulletEnabled val="1"/>
        </dgm:presLayoutVars>
      </dgm:prSet>
      <dgm:spPr/>
    </dgm:pt>
    <dgm:pt modelId="{FFF77D66-7DDF-4A7A-8C1D-48173091FAD7}" type="pres">
      <dgm:prSet presAssocID="{7876643C-4CB7-4341-A61D-B337F441DE20}" presName="line1" presStyleLbl="callout" presStyleIdx="0" presStyleCnt="8"/>
      <dgm:spPr/>
    </dgm:pt>
    <dgm:pt modelId="{78752EF0-D44E-41CB-B062-0C31DD4AE7C1}" type="pres">
      <dgm:prSet presAssocID="{7876643C-4CB7-4341-A61D-B337F441DE20}" presName="d1" presStyleLbl="callout" presStyleIdx="1" presStyleCnt="8"/>
      <dgm:spPr/>
    </dgm:pt>
    <dgm:pt modelId="{DD830F53-181F-4E8A-885F-CD86481BA9F3}" type="pres">
      <dgm:prSet presAssocID="{5BB668E9-DCD7-47F8-B37E-8C5D377AA88D}" presName="circle2" presStyleLbl="lnNode1" presStyleIdx="1" presStyleCnt="4"/>
      <dgm:spPr/>
    </dgm:pt>
    <dgm:pt modelId="{77DBCAC6-F8DB-4599-9444-A23EB70469AB}" type="pres">
      <dgm:prSet presAssocID="{5BB668E9-DCD7-47F8-B37E-8C5D377AA88D}" presName="text2" presStyleLbl="revTx" presStyleIdx="1" presStyleCnt="4">
        <dgm:presLayoutVars>
          <dgm:bulletEnabled val="1"/>
        </dgm:presLayoutVars>
      </dgm:prSet>
      <dgm:spPr/>
    </dgm:pt>
    <dgm:pt modelId="{8EA4431F-3C82-4DE7-906D-52DA710A6BA8}" type="pres">
      <dgm:prSet presAssocID="{5BB668E9-DCD7-47F8-B37E-8C5D377AA88D}" presName="line2" presStyleLbl="callout" presStyleIdx="2" presStyleCnt="8"/>
      <dgm:spPr/>
    </dgm:pt>
    <dgm:pt modelId="{A4195CE7-F0CB-43D3-99A1-3516C169CB34}" type="pres">
      <dgm:prSet presAssocID="{5BB668E9-DCD7-47F8-B37E-8C5D377AA88D}" presName="d2" presStyleLbl="callout" presStyleIdx="3" presStyleCnt="8"/>
      <dgm:spPr/>
    </dgm:pt>
    <dgm:pt modelId="{8EC9FEF5-948B-4A47-A29F-0C3EB6C781A4}" type="pres">
      <dgm:prSet presAssocID="{A5B70BD0-E699-47BB-8230-AD21814C9FB4}" presName="circle3" presStyleLbl="lnNode1" presStyleIdx="2" presStyleCnt="4">
        <dgm:style>
          <a:lnRef idx="1">
            <a:schemeClr val="dk1"/>
          </a:lnRef>
          <a:fillRef idx="2">
            <a:schemeClr val="dk1"/>
          </a:fillRef>
          <a:effectRef idx="1">
            <a:schemeClr val="dk1"/>
          </a:effectRef>
          <a:fontRef idx="minor">
            <a:schemeClr val="dk1"/>
          </a:fontRef>
        </dgm:style>
      </dgm:prSet>
      <dgm:spPr/>
    </dgm:pt>
    <dgm:pt modelId="{ED2B2B1D-C3CA-4A0C-B614-21DAABD2D452}" type="pres">
      <dgm:prSet presAssocID="{A5B70BD0-E699-47BB-8230-AD21814C9FB4}" presName="text3" presStyleLbl="revTx" presStyleIdx="2" presStyleCnt="4">
        <dgm:presLayoutVars>
          <dgm:bulletEnabled val="1"/>
        </dgm:presLayoutVars>
      </dgm:prSet>
      <dgm:spPr/>
    </dgm:pt>
    <dgm:pt modelId="{FEB1A97E-C737-4598-BAA8-270C3241BC63}" type="pres">
      <dgm:prSet presAssocID="{A5B70BD0-E699-47BB-8230-AD21814C9FB4}" presName="line3" presStyleLbl="callout" presStyleIdx="4" presStyleCnt="8"/>
      <dgm:spPr/>
    </dgm:pt>
    <dgm:pt modelId="{8F03752D-F386-4D84-B302-28935CE51DCD}" type="pres">
      <dgm:prSet presAssocID="{A5B70BD0-E699-47BB-8230-AD21814C9FB4}" presName="d3" presStyleLbl="callout" presStyleIdx="5" presStyleCnt="8"/>
      <dgm:spPr/>
    </dgm:pt>
    <dgm:pt modelId="{309568E5-2AFA-4528-A6DB-5652C63C3C95}" type="pres">
      <dgm:prSet presAssocID="{5D81CEDB-C347-4A5F-B580-AF0977D4220F}" presName="circle4" presStyleLbl="lnNode1" presStyleIdx="3" presStyleCnt="4" custLinFactNeighborX="-3795" custLinFactNeighborY="990">
        <dgm:style>
          <a:lnRef idx="0">
            <a:schemeClr val="dk1"/>
          </a:lnRef>
          <a:fillRef idx="3">
            <a:schemeClr val="dk1"/>
          </a:fillRef>
          <a:effectRef idx="3">
            <a:schemeClr val="dk1"/>
          </a:effectRef>
          <a:fontRef idx="minor">
            <a:schemeClr val="lt1"/>
          </a:fontRef>
        </dgm:style>
      </dgm:prSet>
      <dgm:spPr/>
    </dgm:pt>
    <dgm:pt modelId="{0D17EC91-F029-4E61-8690-6FFE314D594F}" type="pres">
      <dgm:prSet presAssocID="{5D81CEDB-C347-4A5F-B580-AF0977D4220F}" presName="text4" presStyleLbl="revTx" presStyleIdx="3" presStyleCnt="4">
        <dgm:presLayoutVars>
          <dgm:bulletEnabled val="1"/>
        </dgm:presLayoutVars>
      </dgm:prSet>
      <dgm:spPr/>
    </dgm:pt>
    <dgm:pt modelId="{D6CA8F5D-33E9-449C-9675-2B8E47FF1CB8}" type="pres">
      <dgm:prSet presAssocID="{5D81CEDB-C347-4A5F-B580-AF0977D4220F}" presName="line4" presStyleLbl="callout" presStyleIdx="6" presStyleCnt="8"/>
      <dgm:spPr/>
    </dgm:pt>
    <dgm:pt modelId="{4513A538-FF13-4AF5-A8B5-8DDC1538D494}" type="pres">
      <dgm:prSet presAssocID="{5D81CEDB-C347-4A5F-B580-AF0977D4220F}" presName="d4" presStyleLbl="callout" presStyleIdx="7" presStyleCnt="8"/>
      <dgm:spPr/>
    </dgm:pt>
  </dgm:ptLst>
  <dgm:cxnLst>
    <dgm:cxn modelId="{A86E0F0C-9803-4F81-BEF1-0C70F8055810}" type="presOf" srcId="{5BB668E9-DCD7-47F8-B37E-8C5D377AA88D}" destId="{77DBCAC6-F8DB-4599-9444-A23EB70469AB}" srcOrd="0" destOrd="0" presId="urn:microsoft.com/office/officeart/2005/8/layout/target1"/>
    <dgm:cxn modelId="{8A3E141A-2A52-4F92-8FF0-4A0FFE307C9B}" type="presOf" srcId="{F2A4D63A-1A42-4001-9DB5-25D420674B8C}" destId="{26759AD1-199B-468B-8D91-A8820AEF66CF}" srcOrd="0" destOrd="0" presId="urn:microsoft.com/office/officeart/2005/8/layout/target1"/>
    <dgm:cxn modelId="{73598E66-3A71-4C92-A46B-04AA719BD2AF}" type="presOf" srcId="{7876643C-4CB7-4341-A61D-B337F441DE20}" destId="{949D5FC2-8C7F-4D57-A6D3-E0C69B9CED53}" srcOrd="0" destOrd="0" presId="urn:microsoft.com/office/officeart/2005/8/layout/target1"/>
    <dgm:cxn modelId="{1CEBE272-00FB-4966-8817-4BE851859843}" srcId="{F2A4D63A-1A42-4001-9DB5-25D420674B8C}" destId="{A5B70BD0-E699-47BB-8230-AD21814C9FB4}" srcOrd="2" destOrd="0" parTransId="{04C4DA14-35A3-4DB0-97CB-7A744BECAF69}" sibTransId="{B784F928-25C1-480C-AADC-64EA44DE16D1}"/>
    <dgm:cxn modelId="{B8D32C53-AF06-4DDC-8276-7DB3F6424165}" srcId="{F2A4D63A-1A42-4001-9DB5-25D420674B8C}" destId="{5D81CEDB-C347-4A5F-B580-AF0977D4220F}" srcOrd="3" destOrd="0" parTransId="{53F0549E-AC79-46F1-88B0-6C7300EA530B}" sibTransId="{8760702C-663A-4020-8EE1-0CE2107AD5A5}"/>
    <dgm:cxn modelId="{715F008B-1AAF-49E5-9CD1-C5720FD48843}" type="presOf" srcId="{5D81CEDB-C347-4A5F-B580-AF0977D4220F}" destId="{0D17EC91-F029-4E61-8690-6FFE314D594F}" srcOrd="0" destOrd="0" presId="urn:microsoft.com/office/officeart/2005/8/layout/target1"/>
    <dgm:cxn modelId="{FD88819B-C119-4631-9EEA-2EAC72E2C5D4}" srcId="{F2A4D63A-1A42-4001-9DB5-25D420674B8C}" destId="{7876643C-4CB7-4341-A61D-B337F441DE20}" srcOrd="0" destOrd="0" parTransId="{A6D3D6A2-C951-40AB-8D69-729B71CC2FB9}" sibTransId="{99B8ECF7-30D3-4DCC-B6CD-EF8C512D5213}"/>
    <dgm:cxn modelId="{93C4A2A7-8820-462A-AE3C-A201940B1119}" type="presOf" srcId="{A5B70BD0-E699-47BB-8230-AD21814C9FB4}" destId="{ED2B2B1D-C3CA-4A0C-B614-21DAABD2D452}" srcOrd="0" destOrd="0" presId="urn:microsoft.com/office/officeart/2005/8/layout/target1"/>
    <dgm:cxn modelId="{1667C5B7-A329-40B6-8236-D8B7D3011242}" srcId="{F2A4D63A-1A42-4001-9DB5-25D420674B8C}" destId="{5BB668E9-DCD7-47F8-B37E-8C5D377AA88D}" srcOrd="1" destOrd="0" parTransId="{B48FA010-D154-4E0C-A9A2-3FE83585F735}" sibTransId="{E5B02257-D531-42A2-A862-3ECEF1782004}"/>
    <dgm:cxn modelId="{75D9B7D8-BD68-40DC-B938-214BA2F35476}" type="presParOf" srcId="{26759AD1-199B-468B-8D91-A8820AEF66CF}" destId="{B5000091-2A3C-44B5-B87D-C62D7179536A}" srcOrd="0" destOrd="0" presId="urn:microsoft.com/office/officeart/2005/8/layout/target1"/>
    <dgm:cxn modelId="{845104DE-03FC-419D-BF56-FE867DBB133C}" type="presParOf" srcId="{26759AD1-199B-468B-8D91-A8820AEF66CF}" destId="{949D5FC2-8C7F-4D57-A6D3-E0C69B9CED53}" srcOrd="1" destOrd="0" presId="urn:microsoft.com/office/officeart/2005/8/layout/target1"/>
    <dgm:cxn modelId="{C3C4A110-AE9C-430B-BF7C-45BFD5F9B993}" type="presParOf" srcId="{26759AD1-199B-468B-8D91-A8820AEF66CF}" destId="{FFF77D66-7DDF-4A7A-8C1D-48173091FAD7}" srcOrd="2" destOrd="0" presId="urn:microsoft.com/office/officeart/2005/8/layout/target1"/>
    <dgm:cxn modelId="{270CA4C1-4C1C-4B31-B403-2EB24728E8CE}" type="presParOf" srcId="{26759AD1-199B-468B-8D91-A8820AEF66CF}" destId="{78752EF0-D44E-41CB-B062-0C31DD4AE7C1}" srcOrd="3" destOrd="0" presId="urn:microsoft.com/office/officeart/2005/8/layout/target1"/>
    <dgm:cxn modelId="{6E4A7E50-A1AC-456E-8E4B-2D0A83244E21}" type="presParOf" srcId="{26759AD1-199B-468B-8D91-A8820AEF66CF}" destId="{DD830F53-181F-4E8A-885F-CD86481BA9F3}" srcOrd="4" destOrd="0" presId="urn:microsoft.com/office/officeart/2005/8/layout/target1"/>
    <dgm:cxn modelId="{023162E7-4D18-4ACD-8C32-84FC1E3EED1C}" type="presParOf" srcId="{26759AD1-199B-468B-8D91-A8820AEF66CF}" destId="{77DBCAC6-F8DB-4599-9444-A23EB70469AB}" srcOrd="5" destOrd="0" presId="urn:microsoft.com/office/officeart/2005/8/layout/target1"/>
    <dgm:cxn modelId="{33962F49-DB10-45D0-8112-9D1D422CFA8A}" type="presParOf" srcId="{26759AD1-199B-468B-8D91-A8820AEF66CF}" destId="{8EA4431F-3C82-4DE7-906D-52DA710A6BA8}" srcOrd="6" destOrd="0" presId="urn:microsoft.com/office/officeart/2005/8/layout/target1"/>
    <dgm:cxn modelId="{757DF8AB-4AB0-4E95-9B36-80AFD88E853E}" type="presParOf" srcId="{26759AD1-199B-468B-8D91-A8820AEF66CF}" destId="{A4195CE7-F0CB-43D3-99A1-3516C169CB34}" srcOrd="7" destOrd="0" presId="urn:microsoft.com/office/officeart/2005/8/layout/target1"/>
    <dgm:cxn modelId="{7BC7F957-7F91-4577-8B5E-129D188F39E7}" type="presParOf" srcId="{26759AD1-199B-468B-8D91-A8820AEF66CF}" destId="{8EC9FEF5-948B-4A47-A29F-0C3EB6C781A4}" srcOrd="8" destOrd="0" presId="urn:microsoft.com/office/officeart/2005/8/layout/target1"/>
    <dgm:cxn modelId="{D174CB2C-2EBC-4DF7-815D-CD651BB6EA6B}" type="presParOf" srcId="{26759AD1-199B-468B-8D91-A8820AEF66CF}" destId="{ED2B2B1D-C3CA-4A0C-B614-21DAABD2D452}" srcOrd="9" destOrd="0" presId="urn:microsoft.com/office/officeart/2005/8/layout/target1"/>
    <dgm:cxn modelId="{895F681C-35D8-459F-B00D-B2AA272DB890}" type="presParOf" srcId="{26759AD1-199B-468B-8D91-A8820AEF66CF}" destId="{FEB1A97E-C737-4598-BAA8-270C3241BC63}" srcOrd="10" destOrd="0" presId="urn:microsoft.com/office/officeart/2005/8/layout/target1"/>
    <dgm:cxn modelId="{0D5E2774-1C76-487E-A2FE-41427C2C4D09}" type="presParOf" srcId="{26759AD1-199B-468B-8D91-A8820AEF66CF}" destId="{8F03752D-F386-4D84-B302-28935CE51DCD}" srcOrd="11" destOrd="0" presId="urn:microsoft.com/office/officeart/2005/8/layout/target1"/>
    <dgm:cxn modelId="{E1292740-30C0-48B7-8EDD-767418301C3F}" type="presParOf" srcId="{26759AD1-199B-468B-8D91-A8820AEF66CF}" destId="{309568E5-2AFA-4528-A6DB-5652C63C3C95}" srcOrd="12" destOrd="0" presId="urn:microsoft.com/office/officeart/2005/8/layout/target1"/>
    <dgm:cxn modelId="{FE33E3AE-0B63-410C-9EB3-CBF36E26801F}" type="presParOf" srcId="{26759AD1-199B-468B-8D91-A8820AEF66CF}" destId="{0D17EC91-F029-4E61-8690-6FFE314D594F}" srcOrd="13" destOrd="0" presId="urn:microsoft.com/office/officeart/2005/8/layout/target1"/>
    <dgm:cxn modelId="{BC25A277-1A07-474F-83DB-806B4C397F94}" type="presParOf" srcId="{26759AD1-199B-468B-8D91-A8820AEF66CF}" destId="{D6CA8F5D-33E9-449C-9675-2B8E47FF1CB8}" srcOrd="14" destOrd="0" presId="urn:microsoft.com/office/officeart/2005/8/layout/target1"/>
    <dgm:cxn modelId="{2189AAB8-61B8-44B4-8837-5ED185E70A0F}" type="presParOf" srcId="{26759AD1-199B-468B-8D91-A8820AEF66CF}" destId="{4513A538-FF13-4AF5-A8B5-8DDC1538D494}"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37E671-11E8-46D8-B37B-2EF3B6B11BF8}" type="doc">
      <dgm:prSet loTypeId="urn:microsoft.com/office/officeart/2005/8/layout/radial6" loCatId="cycle" qsTypeId="urn:microsoft.com/office/officeart/2005/8/quickstyle/3d3" qsCatId="3D" csTypeId="urn:microsoft.com/office/officeart/2005/8/colors/colorful3" csCatId="colorful" phldr="1"/>
      <dgm:spPr/>
      <dgm:t>
        <a:bodyPr/>
        <a:lstStyle/>
        <a:p>
          <a:endParaRPr lang="en-US"/>
        </a:p>
      </dgm:t>
    </dgm:pt>
    <dgm:pt modelId="{2546E0E1-8FEC-417B-B458-7662DBD03942}">
      <dgm:prSet phldrT="[Text]" custT="1"/>
      <dgm:spPr>
        <a:solidFill>
          <a:srgbClr val="00B050"/>
        </a:solidFill>
      </dgm:spPr>
      <dgm:t>
        <a:bodyPr/>
        <a:lstStyle/>
        <a:p>
          <a:r>
            <a:rPr lang="en-US" sz="3600" dirty="0"/>
            <a:t>Goals</a:t>
          </a:r>
        </a:p>
      </dgm:t>
    </dgm:pt>
    <dgm:pt modelId="{64AD8D66-03A2-4F7D-92A4-4E1F986E8C1D}" type="parTrans" cxnId="{18445646-736E-4652-B162-58FE97228826}">
      <dgm:prSet/>
      <dgm:spPr/>
      <dgm:t>
        <a:bodyPr/>
        <a:lstStyle/>
        <a:p>
          <a:endParaRPr lang="en-US" sz="1800"/>
        </a:p>
      </dgm:t>
    </dgm:pt>
    <dgm:pt modelId="{51E9CB21-A840-4EF5-A242-1E8ACCF9CDEB}" type="sibTrans" cxnId="{18445646-736E-4652-B162-58FE97228826}">
      <dgm:prSet/>
      <dgm:spPr/>
      <dgm:t>
        <a:bodyPr/>
        <a:lstStyle/>
        <a:p>
          <a:endParaRPr lang="en-US" sz="1800"/>
        </a:p>
      </dgm:t>
    </dgm:pt>
    <dgm:pt modelId="{6FE774FE-7A39-41B5-88EB-90CCDB0A8C7B}">
      <dgm:prSet phldrT="[Text]" custT="1"/>
      <dgm:spPr>
        <a:solidFill>
          <a:srgbClr val="7030A0"/>
        </a:solidFill>
      </dgm:spPr>
      <dgm:t>
        <a:bodyPr/>
        <a:lstStyle/>
        <a:p>
          <a:r>
            <a:rPr lang="en-US" sz="1400" dirty="0"/>
            <a:t>Stronger Will</a:t>
          </a:r>
        </a:p>
      </dgm:t>
    </dgm:pt>
    <dgm:pt modelId="{3F9525E3-281A-4F4A-B09E-740CBB6ACFD5}" type="parTrans" cxnId="{BD5803E1-B752-4FD9-92BC-6599F1F07FCF}">
      <dgm:prSet/>
      <dgm:spPr/>
      <dgm:t>
        <a:bodyPr/>
        <a:lstStyle/>
        <a:p>
          <a:endParaRPr lang="en-US" sz="1800"/>
        </a:p>
      </dgm:t>
    </dgm:pt>
    <dgm:pt modelId="{7E105699-22AD-446B-BC9D-44A4D03D6357}" type="sibTrans" cxnId="{BD5803E1-B752-4FD9-92BC-6599F1F07FCF}">
      <dgm:prSet/>
      <dgm:spPr/>
      <dgm:t>
        <a:bodyPr/>
        <a:lstStyle/>
        <a:p>
          <a:endParaRPr lang="en-US" sz="1800"/>
        </a:p>
      </dgm:t>
    </dgm:pt>
    <dgm:pt modelId="{3C7644BB-E66C-4B08-8F1F-D4F10F917A4A}">
      <dgm:prSet phldrT="[Text]" custT="1"/>
      <dgm:spPr>
        <a:solidFill>
          <a:srgbClr val="FFC000"/>
        </a:solidFill>
      </dgm:spPr>
      <dgm:t>
        <a:bodyPr/>
        <a:lstStyle/>
        <a:p>
          <a:r>
            <a:rPr lang="en-US" sz="1400" dirty="0">
              <a:solidFill>
                <a:schemeClr val="tx1"/>
              </a:solidFill>
            </a:rPr>
            <a:t>Ways Imagined</a:t>
          </a:r>
        </a:p>
      </dgm:t>
    </dgm:pt>
    <dgm:pt modelId="{201236E0-2353-4E26-B1D4-EF430438B18F}" type="parTrans" cxnId="{49529551-B17B-4A19-8FE8-F787C5B8DFE3}">
      <dgm:prSet/>
      <dgm:spPr/>
      <dgm:t>
        <a:bodyPr/>
        <a:lstStyle/>
        <a:p>
          <a:endParaRPr lang="en-US" sz="1800"/>
        </a:p>
      </dgm:t>
    </dgm:pt>
    <dgm:pt modelId="{F6D888AF-CF93-427A-B751-772B85A2F003}" type="sibTrans" cxnId="{49529551-B17B-4A19-8FE8-F787C5B8DFE3}">
      <dgm:prSet/>
      <dgm:spPr/>
      <dgm:t>
        <a:bodyPr/>
        <a:lstStyle/>
        <a:p>
          <a:endParaRPr lang="en-US" sz="1800"/>
        </a:p>
      </dgm:t>
    </dgm:pt>
    <dgm:pt modelId="{F290FD0A-9365-4A2A-84BA-7C6588B2770A}">
      <dgm:prSet phldrT="[Text]" custT="1"/>
      <dgm:spPr>
        <a:solidFill>
          <a:srgbClr val="0070C0"/>
        </a:solidFill>
      </dgm:spPr>
      <dgm:t>
        <a:bodyPr/>
        <a:lstStyle/>
        <a:p>
          <a:r>
            <a:rPr lang="en-US" sz="1400" b="1" dirty="0"/>
            <a:t>Even Greater Strength of Will</a:t>
          </a:r>
        </a:p>
      </dgm:t>
    </dgm:pt>
    <dgm:pt modelId="{2856140C-8B49-4A10-A9B0-6429D5FC115D}" type="parTrans" cxnId="{5B019017-3F30-400D-894E-7C3791B99C0A}">
      <dgm:prSet/>
      <dgm:spPr/>
      <dgm:t>
        <a:bodyPr/>
        <a:lstStyle/>
        <a:p>
          <a:endParaRPr lang="en-US" sz="1800"/>
        </a:p>
      </dgm:t>
    </dgm:pt>
    <dgm:pt modelId="{E20E3272-9BF5-4602-9C0C-2B78D0496BA8}" type="sibTrans" cxnId="{5B019017-3F30-400D-894E-7C3791B99C0A}">
      <dgm:prSet/>
      <dgm:spPr/>
      <dgm:t>
        <a:bodyPr/>
        <a:lstStyle/>
        <a:p>
          <a:endParaRPr lang="en-US" sz="1800"/>
        </a:p>
      </dgm:t>
    </dgm:pt>
    <dgm:pt modelId="{3670930F-7D8C-456A-9CFD-D02AA6CB397D}">
      <dgm:prSet phldrT="[Text]" custT="1"/>
      <dgm:spPr>
        <a:solidFill>
          <a:srgbClr val="FF0000"/>
        </a:solidFill>
      </dgm:spPr>
      <dgm:t>
        <a:bodyPr/>
        <a:lstStyle/>
        <a:p>
          <a:r>
            <a:rPr lang="en-US" sz="1400" b="1" dirty="0"/>
            <a:t>More Ways Imagined</a:t>
          </a:r>
        </a:p>
      </dgm:t>
    </dgm:pt>
    <dgm:pt modelId="{579368B9-F053-4E3B-A16C-908AF30385F2}" type="parTrans" cxnId="{43DC94CB-A32A-4130-A78E-FE521F352969}">
      <dgm:prSet/>
      <dgm:spPr/>
      <dgm:t>
        <a:bodyPr/>
        <a:lstStyle/>
        <a:p>
          <a:endParaRPr lang="en-US" sz="1800"/>
        </a:p>
      </dgm:t>
    </dgm:pt>
    <dgm:pt modelId="{E2EFB839-AA19-4A7B-BA72-C67E0D05BCF4}" type="sibTrans" cxnId="{43DC94CB-A32A-4130-A78E-FE521F352969}">
      <dgm:prSet/>
      <dgm:spPr/>
      <dgm:t>
        <a:bodyPr/>
        <a:lstStyle/>
        <a:p>
          <a:endParaRPr lang="en-US" sz="1800"/>
        </a:p>
      </dgm:t>
    </dgm:pt>
    <dgm:pt modelId="{185AA3C5-F0A8-484C-A703-E0A5D4033D06}" type="pres">
      <dgm:prSet presAssocID="{3937E671-11E8-46D8-B37B-2EF3B6B11BF8}" presName="Name0" presStyleCnt="0">
        <dgm:presLayoutVars>
          <dgm:chMax val="1"/>
          <dgm:dir/>
          <dgm:animLvl val="ctr"/>
          <dgm:resizeHandles val="exact"/>
        </dgm:presLayoutVars>
      </dgm:prSet>
      <dgm:spPr/>
    </dgm:pt>
    <dgm:pt modelId="{BD136FA5-5389-4B63-AFF2-59D4B82C0813}" type="pres">
      <dgm:prSet presAssocID="{2546E0E1-8FEC-417B-B458-7662DBD03942}" presName="centerShape" presStyleLbl="node0" presStyleIdx="0" presStyleCnt="1"/>
      <dgm:spPr/>
    </dgm:pt>
    <dgm:pt modelId="{298C9CD3-70CC-4A21-A891-C2200EC4C050}" type="pres">
      <dgm:prSet presAssocID="{6FE774FE-7A39-41B5-88EB-90CCDB0A8C7B}" presName="node" presStyleLbl="node1" presStyleIdx="0" presStyleCnt="4">
        <dgm:presLayoutVars>
          <dgm:bulletEnabled val="1"/>
        </dgm:presLayoutVars>
      </dgm:prSet>
      <dgm:spPr/>
    </dgm:pt>
    <dgm:pt modelId="{1C12CC81-DB3D-45B6-82FB-AB8869CD7A76}" type="pres">
      <dgm:prSet presAssocID="{6FE774FE-7A39-41B5-88EB-90CCDB0A8C7B}" presName="dummy" presStyleCnt="0"/>
      <dgm:spPr/>
    </dgm:pt>
    <dgm:pt modelId="{CDD1BE6B-B007-4D93-8F38-3D50C7A95B5C}" type="pres">
      <dgm:prSet presAssocID="{7E105699-22AD-446B-BC9D-44A4D03D6357}" presName="sibTrans" presStyleLbl="sibTrans2D1" presStyleIdx="0" presStyleCnt="4"/>
      <dgm:spPr/>
    </dgm:pt>
    <dgm:pt modelId="{5E388D21-7EA9-48D1-8215-81917D8A4729}" type="pres">
      <dgm:prSet presAssocID="{3C7644BB-E66C-4B08-8F1F-D4F10F917A4A}" presName="node" presStyleLbl="node1" presStyleIdx="1" presStyleCnt="4">
        <dgm:presLayoutVars>
          <dgm:bulletEnabled val="1"/>
        </dgm:presLayoutVars>
      </dgm:prSet>
      <dgm:spPr/>
    </dgm:pt>
    <dgm:pt modelId="{515270A1-AE4F-492E-BA9F-48D6D9B5C8F6}" type="pres">
      <dgm:prSet presAssocID="{3C7644BB-E66C-4B08-8F1F-D4F10F917A4A}" presName="dummy" presStyleCnt="0"/>
      <dgm:spPr/>
    </dgm:pt>
    <dgm:pt modelId="{366ADA3D-0278-47D1-A68E-EC2346013CDA}" type="pres">
      <dgm:prSet presAssocID="{F6D888AF-CF93-427A-B751-772B85A2F003}" presName="sibTrans" presStyleLbl="sibTrans2D1" presStyleIdx="1" presStyleCnt="4"/>
      <dgm:spPr/>
    </dgm:pt>
    <dgm:pt modelId="{C15AD47F-A3E7-4783-B8C7-714E20BCF8AA}" type="pres">
      <dgm:prSet presAssocID="{F290FD0A-9365-4A2A-84BA-7C6588B2770A}" presName="node" presStyleLbl="node1" presStyleIdx="2" presStyleCnt="4">
        <dgm:presLayoutVars>
          <dgm:bulletEnabled val="1"/>
        </dgm:presLayoutVars>
      </dgm:prSet>
      <dgm:spPr/>
    </dgm:pt>
    <dgm:pt modelId="{F92E6ACE-FB5F-4AED-B05E-1ED1E9677F70}" type="pres">
      <dgm:prSet presAssocID="{F290FD0A-9365-4A2A-84BA-7C6588B2770A}" presName="dummy" presStyleCnt="0"/>
      <dgm:spPr/>
    </dgm:pt>
    <dgm:pt modelId="{8358EF2D-E93D-4C05-885A-4E9E095F5328}" type="pres">
      <dgm:prSet presAssocID="{E20E3272-9BF5-4602-9C0C-2B78D0496BA8}" presName="sibTrans" presStyleLbl="sibTrans2D1" presStyleIdx="2" presStyleCnt="4"/>
      <dgm:spPr/>
    </dgm:pt>
    <dgm:pt modelId="{C6725E1D-3803-4259-A867-2EDE7666D346}" type="pres">
      <dgm:prSet presAssocID="{3670930F-7D8C-456A-9CFD-D02AA6CB397D}" presName="node" presStyleLbl="node1" presStyleIdx="3" presStyleCnt="4">
        <dgm:presLayoutVars>
          <dgm:bulletEnabled val="1"/>
        </dgm:presLayoutVars>
      </dgm:prSet>
      <dgm:spPr/>
    </dgm:pt>
    <dgm:pt modelId="{F13DA4DC-C3B6-436E-8FCD-42619D0AD0DC}" type="pres">
      <dgm:prSet presAssocID="{3670930F-7D8C-456A-9CFD-D02AA6CB397D}" presName="dummy" presStyleCnt="0"/>
      <dgm:spPr/>
    </dgm:pt>
    <dgm:pt modelId="{ADDD9E01-037F-46BC-9AFF-C6A2BB9F1BD4}" type="pres">
      <dgm:prSet presAssocID="{E2EFB839-AA19-4A7B-BA72-C67E0D05BCF4}" presName="sibTrans" presStyleLbl="sibTrans2D1" presStyleIdx="3" presStyleCnt="4"/>
      <dgm:spPr/>
    </dgm:pt>
  </dgm:ptLst>
  <dgm:cxnLst>
    <dgm:cxn modelId="{F94EEA00-3D1E-4C7D-854D-87C342543C92}" type="presOf" srcId="{7E105699-22AD-446B-BC9D-44A4D03D6357}" destId="{CDD1BE6B-B007-4D93-8F38-3D50C7A95B5C}" srcOrd="0" destOrd="0" presId="urn:microsoft.com/office/officeart/2005/8/layout/radial6"/>
    <dgm:cxn modelId="{55AFD805-4592-48D9-8B4B-8404D4E00B2D}" type="presOf" srcId="{F6D888AF-CF93-427A-B751-772B85A2F003}" destId="{366ADA3D-0278-47D1-A68E-EC2346013CDA}" srcOrd="0" destOrd="0" presId="urn:microsoft.com/office/officeart/2005/8/layout/radial6"/>
    <dgm:cxn modelId="{5B019017-3F30-400D-894E-7C3791B99C0A}" srcId="{2546E0E1-8FEC-417B-B458-7662DBD03942}" destId="{F290FD0A-9365-4A2A-84BA-7C6588B2770A}" srcOrd="2" destOrd="0" parTransId="{2856140C-8B49-4A10-A9B0-6429D5FC115D}" sibTransId="{E20E3272-9BF5-4602-9C0C-2B78D0496BA8}"/>
    <dgm:cxn modelId="{892D9E1F-F5EC-4ACA-B1A3-1590B103531F}" type="presOf" srcId="{3C7644BB-E66C-4B08-8F1F-D4F10F917A4A}" destId="{5E388D21-7EA9-48D1-8215-81917D8A4729}" srcOrd="0" destOrd="0" presId="urn:microsoft.com/office/officeart/2005/8/layout/radial6"/>
    <dgm:cxn modelId="{F5F80429-B6D3-4745-AF23-A6ED48E9F664}" type="presOf" srcId="{F290FD0A-9365-4A2A-84BA-7C6588B2770A}" destId="{C15AD47F-A3E7-4783-B8C7-714E20BCF8AA}" srcOrd="0" destOrd="0" presId="urn:microsoft.com/office/officeart/2005/8/layout/radial6"/>
    <dgm:cxn modelId="{A48BA03E-7405-46FD-B9E6-44817BB5AF6A}" type="presOf" srcId="{3937E671-11E8-46D8-B37B-2EF3B6B11BF8}" destId="{185AA3C5-F0A8-484C-A703-E0A5D4033D06}" srcOrd="0" destOrd="0" presId="urn:microsoft.com/office/officeart/2005/8/layout/radial6"/>
    <dgm:cxn modelId="{1C31BA5D-C9D4-49C6-93DD-4E9F720E5DC2}" type="presOf" srcId="{3670930F-7D8C-456A-9CFD-D02AA6CB397D}" destId="{C6725E1D-3803-4259-A867-2EDE7666D346}" srcOrd="0" destOrd="0" presId="urn:microsoft.com/office/officeart/2005/8/layout/radial6"/>
    <dgm:cxn modelId="{18445646-736E-4652-B162-58FE97228826}" srcId="{3937E671-11E8-46D8-B37B-2EF3B6B11BF8}" destId="{2546E0E1-8FEC-417B-B458-7662DBD03942}" srcOrd="0" destOrd="0" parTransId="{64AD8D66-03A2-4F7D-92A4-4E1F986E8C1D}" sibTransId="{51E9CB21-A840-4EF5-A242-1E8ACCF9CDEB}"/>
    <dgm:cxn modelId="{49529551-B17B-4A19-8FE8-F787C5B8DFE3}" srcId="{2546E0E1-8FEC-417B-B458-7662DBD03942}" destId="{3C7644BB-E66C-4B08-8F1F-D4F10F917A4A}" srcOrd="1" destOrd="0" parTransId="{201236E0-2353-4E26-B1D4-EF430438B18F}" sibTransId="{F6D888AF-CF93-427A-B751-772B85A2F003}"/>
    <dgm:cxn modelId="{7D90E274-D5D8-4F13-B51A-C70069BD9C65}" type="presOf" srcId="{E2EFB839-AA19-4A7B-BA72-C67E0D05BCF4}" destId="{ADDD9E01-037F-46BC-9AFF-C6A2BB9F1BD4}" srcOrd="0" destOrd="0" presId="urn:microsoft.com/office/officeart/2005/8/layout/radial6"/>
    <dgm:cxn modelId="{8362E175-780D-43A0-B7B9-5665FF7B92F9}" type="presOf" srcId="{6FE774FE-7A39-41B5-88EB-90CCDB0A8C7B}" destId="{298C9CD3-70CC-4A21-A891-C2200EC4C050}" srcOrd="0" destOrd="0" presId="urn:microsoft.com/office/officeart/2005/8/layout/radial6"/>
    <dgm:cxn modelId="{CF522B5A-9F1A-4DC7-9E01-96C9DB05402C}" type="presOf" srcId="{2546E0E1-8FEC-417B-B458-7662DBD03942}" destId="{BD136FA5-5389-4B63-AFF2-59D4B82C0813}" srcOrd="0" destOrd="0" presId="urn:microsoft.com/office/officeart/2005/8/layout/radial6"/>
    <dgm:cxn modelId="{C8635596-FE15-4A7B-8294-D1C2537F5A2C}" type="presOf" srcId="{E20E3272-9BF5-4602-9C0C-2B78D0496BA8}" destId="{8358EF2D-E93D-4C05-885A-4E9E095F5328}" srcOrd="0" destOrd="0" presId="urn:microsoft.com/office/officeart/2005/8/layout/radial6"/>
    <dgm:cxn modelId="{43DC94CB-A32A-4130-A78E-FE521F352969}" srcId="{2546E0E1-8FEC-417B-B458-7662DBD03942}" destId="{3670930F-7D8C-456A-9CFD-D02AA6CB397D}" srcOrd="3" destOrd="0" parTransId="{579368B9-F053-4E3B-A16C-908AF30385F2}" sibTransId="{E2EFB839-AA19-4A7B-BA72-C67E0D05BCF4}"/>
    <dgm:cxn modelId="{BD5803E1-B752-4FD9-92BC-6599F1F07FCF}" srcId="{2546E0E1-8FEC-417B-B458-7662DBD03942}" destId="{6FE774FE-7A39-41B5-88EB-90CCDB0A8C7B}" srcOrd="0" destOrd="0" parTransId="{3F9525E3-281A-4F4A-B09E-740CBB6ACFD5}" sibTransId="{7E105699-22AD-446B-BC9D-44A4D03D6357}"/>
    <dgm:cxn modelId="{F0330981-DA94-4CB9-8A6B-DB50E53107C7}" type="presParOf" srcId="{185AA3C5-F0A8-484C-A703-E0A5D4033D06}" destId="{BD136FA5-5389-4B63-AFF2-59D4B82C0813}" srcOrd="0" destOrd="0" presId="urn:microsoft.com/office/officeart/2005/8/layout/radial6"/>
    <dgm:cxn modelId="{80FA44BF-D2C5-4692-BD5A-3810D7979656}" type="presParOf" srcId="{185AA3C5-F0A8-484C-A703-E0A5D4033D06}" destId="{298C9CD3-70CC-4A21-A891-C2200EC4C050}" srcOrd="1" destOrd="0" presId="urn:microsoft.com/office/officeart/2005/8/layout/radial6"/>
    <dgm:cxn modelId="{1B8E96A0-B294-4383-93A1-9002C775A5E7}" type="presParOf" srcId="{185AA3C5-F0A8-484C-A703-E0A5D4033D06}" destId="{1C12CC81-DB3D-45B6-82FB-AB8869CD7A76}" srcOrd="2" destOrd="0" presId="urn:microsoft.com/office/officeart/2005/8/layout/radial6"/>
    <dgm:cxn modelId="{6076A87A-B5E6-4B3E-9436-F9224B6DAE39}" type="presParOf" srcId="{185AA3C5-F0A8-484C-A703-E0A5D4033D06}" destId="{CDD1BE6B-B007-4D93-8F38-3D50C7A95B5C}" srcOrd="3" destOrd="0" presId="urn:microsoft.com/office/officeart/2005/8/layout/radial6"/>
    <dgm:cxn modelId="{90FCDD35-BF4C-4D71-B388-4CFB64D7C311}" type="presParOf" srcId="{185AA3C5-F0A8-484C-A703-E0A5D4033D06}" destId="{5E388D21-7EA9-48D1-8215-81917D8A4729}" srcOrd="4" destOrd="0" presId="urn:microsoft.com/office/officeart/2005/8/layout/radial6"/>
    <dgm:cxn modelId="{5D275EDE-F28C-4F66-AB30-742E2AE670D1}" type="presParOf" srcId="{185AA3C5-F0A8-484C-A703-E0A5D4033D06}" destId="{515270A1-AE4F-492E-BA9F-48D6D9B5C8F6}" srcOrd="5" destOrd="0" presId="urn:microsoft.com/office/officeart/2005/8/layout/radial6"/>
    <dgm:cxn modelId="{55BF9B88-7B7A-4997-A952-6EBC095E13E7}" type="presParOf" srcId="{185AA3C5-F0A8-484C-A703-E0A5D4033D06}" destId="{366ADA3D-0278-47D1-A68E-EC2346013CDA}" srcOrd="6" destOrd="0" presId="urn:microsoft.com/office/officeart/2005/8/layout/radial6"/>
    <dgm:cxn modelId="{8A6DE217-F912-4F15-9B89-F7F3F6109A49}" type="presParOf" srcId="{185AA3C5-F0A8-484C-A703-E0A5D4033D06}" destId="{C15AD47F-A3E7-4783-B8C7-714E20BCF8AA}" srcOrd="7" destOrd="0" presId="urn:microsoft.com/office/officeart/2005/8/layout/radial6"/>
    <dgm:cxn modelId="{6C7C6394-00A3-41A7-9F46-80F78598710F}" type="presParOf" srcId="{185AA3C5-F0A8-484C-A703-E0A5D4033D06}" destId="{F92E6ACE-FB5F-4AED-B05E-1ED1E9677F70}" srcOrd="8" destOrd="0" presId="urn:microsoft.com/office/officeart/2005/8/layout/radial6"/>
    <dgm:cxn modelId="{2EFBB92E-10FB-4BB9-984A-046DC94FB89C}" type="presParOf" srcId="{185AA3C5-F0A8-484C-A703-E0A5D4033D06}" destId="{8358EF2D-E93D-4C05-885A-4E9E095F5328}" srcOrd="9" destOrd="0" presId="urn:microsoft.com/office/officeart/2005/8/layout/radial6"/>
    <dgm:cxn modelId="{83229D71-02DD-4583-BCB3-2C4E955DF4F6}" type="presParOf" srcId="{185AA3C5-F0A8-484C-A703-E0A5D4033D06}" destId="{C6725E1D-3803-4259-A867-2EDE7666D346}" srcOrd="10" destOrd="0" presId="urn:microsoft.com/office/officeart/2005/8/layout/radial6"/>
    <dgm:cxn modelId="{62A1892B-DC8C-41EC-A8DB-6C4C20DE8531}" type="presParOf" srcId="{185AA3C5-F0A8-484C-A703-E0A5D4033D06}" destId="{F13DA4DC-C3B6-436E-8FCD-42619D0AD0DC}" srcOrd="11" destOrd="0" presId="urn:microsoft.com/office/officeart/2005/8/layout/radial6"/>
    <dgm:cxn modelId="{A0BBD806-00D6-49E6-AE78-55BA6B778779}" type="presParOf" srcId="{185AA3C5-F0A8-484C-A703-E0A5D4033D06}" destId="{ADDD9E01-037F-46BC-9AFF-C6A2BB9F1BD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8D62DE-590F-416B-912C-FFFCBC2DEE89}"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27C37316-3DC9-4B59-80B4-DAD90984E76C}">
      <dgm:prSet phldrT="[Text]" custT="1"/>
      <dgm:spPr/>
      <dgm:t>
        <a:bodyPr/>
        <a:lstStyle/>
        <a:p>
          <a:r>
            <a:rPr lang="en-US" sz="2000" b="1" dirty="0">
              <a:latin typeface="Arial Narrow" panose="020B0606020202030204" pitchFamily="34" charset="0"/>
            </a:rPr>
            <a:t>Willpower</a:t>
          </a:r>
        </a:p>
      </dgm:t>
    </dgm:pt>
    <dgm:pt modelId="{24FB539E-767A-429A-90BF-FEE37336693E}" type="parTrans" cxnId="{0271DBA2-2E0F-42A3-924E-34B8463CBD33}">
      <dgm:prSet/>
      <dgm:spPr/>
      <dgm:t>
        <a:bodyPr/>
        <a:lstStyle/>
        <a:p>
          <a:endParaRPr lang="en-US" sz="4400"/>
        </a:p>
      </dgm:t>
    </dgm:pt>
    <dgm:pt modelId="{C6183C26-9A70-4E5A-8F67-0744A14541DF}" type="sibTrans" cxnId="{0271DBA2-2E0F-42A3-924E-34B8463CBD33}">
      <dgm:prSet/>
      <dgm:spPr/>
      <dgm:t>
        <a:bodyPr/>
        <a:lstStyle/>
        <a:p>
          <a:endParaRPr lang="en-US" sz="4400"/>
        </a:p>
      </dgm:t>
    </dgm:pt>
    <dgm:pt modelId="{BB559265-095F-49A7-97F9-BFE12CC4AD8F}">
      <dgm:prSet phldrT="[Text]" custT="1"/>
      <dgm:spPr/>
      <dgm:t>
        <a:bodyPr/>
        <a:lstStyle/>
        <a:p>
          <a:r>
            <a:rPr lang="en-US" sz="4400" dirty="0"/>
            <a:t> </a:t>
          </a:r>
        </a:p>
      </dgm:t>
    </dgm:pt>
    <dgm:pt modelId="{DA1DE7E3-FF73-4B8A-8B61-365223FF4A0B}" type="parTrans" cxnId="{660C3BDB-DEFD-4A30-A4CD-C1ED78C960C8}">
      <dgm:prSet/>
      <dgm:spPr/>
      <dgm:t>
        <a:bodyPr/>
        <a:lstStyle/>
        <a:p>
          <a:endParaRPr lang="en-US" sz="4400"/>
        </a:p>
      </dgm:t>
    </dgm:pt>
    <dgm:pt modelId="{B025025D-E2FF-46E3-9EEE-E5305101B83C}" type="sibTrans" cxnId="{660C3BDB-DEFD-4A30-A4CD-C1ED78C960C8}">
      <dgm:prSet/>
      <dgm:spPr/>
      <dgm:t>
        <a:bodyPr/>
        <a:lstStyle/>
        <a:p>
          <a:endParaRPr lang="en-US" sz="4400"/>
        </a:p>
      </dgm:t>
    </dgm:pt>
    <dgm:pt modelId="{EB3E2FE8-6334-46E0-85E6-B528D988FDC1}">
      <dgm:prSet phldrT="[Text]" custT="1"/>
      <dgm:spPr/>
      <dgm:t>
        <a:bodyPr/>
        <a:lstStyle/>
        <a:p>
          <a:r>
            <a:rPr lang="en-US" sz="4400" dirty="0"/>
            <a:t> </a:t>
          </a:r>
        </a:p>
      </dgm:t>
    </dgm:pt>
    <dgm:pt modelId="{298764D3-E9E5-4B6D-92EC-5945F9563EEA}" type="parTrans" cxnId="{764280A6-0160-43C7-85E9-D808A9D95C6D}">
      <dgm:prSet/>
      <dgm:spPr/>
      <dgm:t>
        <a:bodyPr/>
        <a:lstStyle/>
        <a:p>
          <a:endParaRPr lang="en-US" sz="4400"/>
        </a:p>
      </dgm:t>
    </dgm:pt>
    <dgm:pt modelId="{4E197FF1-51E6-4D33-BFFC-ECA3338A6C82}" type="sibTrans" cxnId="{764280A6-0160-43C7-85E9-D808A9D95C6D}">
      <dgm:prSet/>
      <dgm:spPr/>
      <dgm:t>
        <a:bodyPr/>
        <a:lstStyle/>
        <a:p>
          <a:endParaRPr lang="en-US" sz="4400"/>
        </a:p>
      </dgm:t>
    </dgm:pt>
    <dgm:pt modelId="{AD7FC996-9F98-423C-9886-7E33D71C707A}">
      <dgm:prSet phldrT="[Text]" custT="1"/>
      <dgm:spPr/>
      <dgm:t>
        <a:bodyPr/>
        <a:lstStyle/>
        <a:p>
          <a:r>
            <a:rPr lang="en-US" sz="4400" dirty="0"/>
            <a:t> </a:t>
          </a:r>
        </a:p>
      </dgm:t>
    </dgm:pt>
    <dgm:pt modelId="{A4DAAB97-E7E3-4C1E-9088-E3152F9A861E}" type="parTrans" cxnId="{F8A19F5D-35FC-45B7-B1B4-E8EC633BE7E4}">
      <dgm:prSet/>
      <dgm:spPr/>
      <dgm:t>
        <a:bodyPr/>
        <a:lstStyle/>
        <a:p>
          <a:endParaRPr lang="en-US" sz="4400"/>
        </a:p>
      </dgm:t>
    </dgm:pt>
    <dgm:pt modelId="{930B7A8A-9218-4B42-A6BA-45291998C8C0}" type="sibTrans" cxnId="{F8A19F5D-35FC-45B7-B1B4-E8EC633BE7E4}">
      <dgm:prSet/>
      <dgm:spPr/>
      <dgm:t>
        <a:bodyPr/>
        <a:lstStyle/>
        <a:p>
          <a:endParaRPr lang="en-US" sz="4400"/>
        </a:p>
      </dgm:t>
    </dgm:pt>
    <dgm:pt modelId="{5DBF2D69-EACF-4224-9A80-55117E0ECDD6}">
      <dgm:prSet phldrT="[Text]" custT="1"/>
      <dgm:spPr/>
      <dgm:t>
        <a:bodyPr/>
        <a:lstStyle/>
        <a:p>
          <a:r>
            <a:rPr lang="en-US" sz="2000" dirty="0"/>
            <a:t>'Waypower'</a:t>
          </a:r>
        </a:p>
      </dgm:t>
    </dgm:pt>
    <dgm:pt modelId="{C3F0501E-CDD6-47A6-B0C2-1E0C41066E6D}" type="sibTrans" cxnId="{2E312BE9-79A4-40AC-AB81-BD388A8B312F}">
      <dgm:prSet/>
      <dgm:spPr/>
      <dgm:t>
        <a:bodyPr/>
        <a:lstStyle/>
        <a:p>
          <a:endParaRPr lang="en-US" sz="4400"/>
        </a:p>
      </dgm:t>
    </dgm:pt>
    <dgm:pt modelId="{DB39217E-0A88-43F9-942A-A529A1DB7362}" type="parTrans" cxnId="{2E312BE9-79A4-40AC-AB81-BD388A8B312F}">
      <dgm:prSet/>
      <dgm:spPr/>
      <dgm:t>
        <a:bodyPr/>
        <a:lstStyle/>
        <a:p>
          <a:endParaRPr lang="en-US" sz="4400"/>
        </a:p>
      </dgm:t>
    </dgm:pt>
    <dgm:pt modelId="{CCE5892F-8704-4EF4-BC50-816AC894B57B}">
      <dgm:prSet phldrT="[Text]" custT="1"/>
      <dgm:spPr/>
      <dgm:t>
        <a:bodyPr/>
        <a:lstStyle/>
        <a:p>
          <a:r>
            <a:rPr lang="en-US" sz="2000" dirty="0"/>
            <a:t>Goals</a:t>
          </a:r>
        </a:p>
      </dgm:t>
    </dgm:pt>
    <dgm:pt modelId="{D7C7543D-5D86-4F87-8BDF-AF32A637B123}" type="sibTrans" cxnId="{7B50C73E-C90E-4C70-8434-AA066FBA08B6}">
      <dgm:prSet/>
      <dgm:spPr/>
      <dgm:t>
        <a:bodyPr/>
        <a:lstStyle/>
        <a:p>
          <a:endParaRPr lang="en-US" sz="4400"/>
        </a:p>
      </dgm:t>
    </dgm:pt>
    <dgm:pt modelId="{2F1DC26F-5CD3-4FCD-862A-E12A51511092}" type="parTrans" cxnId="{7B50C73E-C90E-4C70-8434-AA066FBA08B6}">
      <dgm:prSet/>
      <dgm:spPr/>
      <dgm:t>
        <a:bodyPr/>
        <a:lstStyle/>
        <a:p>
          <a:endParaRPr lang="en-US" sz="4400"/>
        </a:p>
      </dgm:t>
    </dgm:pt>
    <dgm:pt modelId="{39B083BE-D683-49E6-9CD2-2A0CDFB924A4}" type="pres">
      <dgm:prSet presAssocID="{798D62DE-590F-416B-912C-FFFCBC2DEE89}" presName="theList" presStyleCnt="0">
        <dgm:presLayoutVars>
          <dgm:dir/>
          <dgm:animLvl val="lvl"/>
          <dgm:resizeHandles val="exact"/>
        </dgm:presLayoutVars>
      </dgm:prSet>
      <dgm:spPr/>
    </dgm:pt>
    <dgm:pt modelId="{89274F22-EB61-4BF0-B53A-CAD0FE4C0F7D}" type="pres">
      <dgm:prSet presAssocID="{27C37316-3DC9-4B59-80B4-DAD90984E76C}" presName="compNode" presStyleCnt="0"/>
      <dgm:spPr/>
    </dgm:pt>
    <dgm:pt modelId="{63F7D9ED-67F6-4074-8CBF-7E5797FE2E16}" type="pres">
      <dgm:prSet presAssocID="{27C37316-3DC9-4B59-80B4-DAD90984E76C}" presName="noGeometry" presStyleCnt="0"/>
      <dgm:spPr/>
    </dgm:pt>
    <dgm:pt modelId="{A3FB85BE-84CA-4916-8D9B-290C656D6A38}" type="pres">
      <dgm:prSet presAssocID="{27C37316-3DC9-4B59-80B4-DAD90984E76C}" presName="childTextVisible" presStyleLbl="bgAccFollowNode1" presStyleIdx="0" presStyleCnt="3">
        <dgm:presLayoutVars>
          <dgm:bulletEnabled val="1"/>
        </dgm:presLayoutVars>
      </dgm:prSet>
      <dgm:spPr/>
    </dgm:pt>
    <dgm:pt modelId="{BFE6458B-34D1-436C-B4FC-062432894CD5}" type="pres">
      <dgm:prSet presAssocID="{27C37316-3DC9-4B59-80B4-DAD90984E76C}" presName="childTextHidden" presStyleLbl="bgAccFollowNode1" presStyleIdx="0" presStyleCnt="3"/>
      <dgm:spPr/>
    </dgm:pt>
    <dgm:pt modelId="{D239AA60-ED72-40D0-AA9B-7AF3A4EEAB4A}" type="pres">
      <dgm:prSet presAssocID="{27C37316-3DC9-4B59-80B4-DAD90984E76C}" presName="parentText" presStyleLbl="node1" presStyleIdx="0" presStyleCnt="3" custScaleX="250411" custScaleY="237514">
        <dgm:presLayoutVars>
          <dgm:chMax val="1"/>
          <dgm:bulletEnabled val="1"/>
        </dgm:presLayoutVars>
      </dgm:prSet>
      <dgm:spPr/>
    </dgm:pt>
    <dgm:pt modelId="{F859F087-EC13-49B7-B5B5-EFE03A938FC5}" type="pres">
      <dgm:prSet presAssocID="{27C37316-3DC9-4B59-80B4-DAD90984E76C}" presName="aSpace" presStyleCnt="0"/>
      <dgm:spPr/>
    </dgm:pt>
    <dgm:pt modelId="{A0131ECA-340E-4E9D-B846-D318EF097440}" type="pres">
      <dgm:prSet presAssocID="{5DBF2D69-EACF-4224-9A80-55117E0ECDD6}" presName="compNode" presStyleCnt="0"/>
      <dgm:spPr/>
    </dgm:pt>
    <dgm:pt modelId="{B50E4453-E45F-44A2-9949-0F06E9328493}" type="pres">
      <dgm:prSet presAssocID="{5DBF2D69-EACF-4224-9A80-55117E0ECDD6}" presName="noGeometry" presStyleCnt="0"/>
      <dgm:spPr/>
    </dgm:pt>
    <dgm:pt modelId="{5ECAEC62-BBFE-4954-9F44-438AA2963B82}" type="pres">
      <dgm:prSet presAssocID="{5DBF2D69-EACF-4224-9A80-55117E0ECDD6}" presName="childTextVisible" presStyleLbl="bgAccFollowNode1" presStyleIdx="1" presStyleCnt="3">
        <dgm:presLayoutVars>
          <dgm:bulletEnabled val="1"/>
        </dgm:presLayoutVars>
      </dgm:prSet>
      <dgm:spPr/>
    </dgm:pt>
    <dgm:pt modelId="{1738FE57-8627-4705-B10E-53E4B1098012}" type="pres">
      <dgm:prSet presAssocID="{5DBF2D69-EACF-4224-9A80-55117E0ECDD6}" presName="childTextHidden" presStyleLbl="bgAccFollowNode1" presStyleIdx="1" presStyleCnt="3"/>
      <dgm:spPr/>
    </dgm:pt>
    <dgm:pt modelId="{CC6124F2-F305-454E-BDD3-12134EF766EF}" type="pres">
      <dgm:prSet presAssocID="{5DBF2D69-EACF-4224-9A80-55117E0ECDD6}" presName="parentText" presStyleLbl="node1" presStyleIdx="1" presStyleCnt="3" custScaleX="242883" custScaleY="247932">
        <dgm:presLayoutVars>
          <dgm:chMax val="1"/>
          <dgm:bulletEnabled val="1"/>
        </dgm:presLayoutVars>
      </dgm:prSet>
      <dgm:spPr/>
    </dgm:pt>
    <dgm:pt modelId="{D9BBE2F0-019B-4E47-AEE0-F9350B59E4E1}" type="pres">
      <dgm:prSet presAssocID="{5DBF2D69-EACF-4224-9A80-55117E0ECDD6}" presName="aSpace" presStyleCnt="0"/>
      <dgm:spPr/>
    </dgm:pt>
    <dgm:pt modelId="{F8C520B7-36FA-4751-BC81-34DF191E637A}" type="pres">
      <dgm:prSet presAssocID="{CCE5892F-8704-4EF4-BC50-816AC894B57B}" presName="compNode" presStyleCnt="0"/>
      <dgm:spPr/>
    </dgm:pt>
    <dgm:pt modelId="{5A4B02EC-A375-4BE5-AA07-CAD83964F55F}" type="pres">
      <dgm:prSet presAssocID="{CCE5892F-8704-4EF4-BC50-816AC894B57B}" presName="noGeometry" presStyleCnt="0"/>
      <dgm:spPr/>
    </dgm:pt>
    <dgm:pt modelId="{6B758908-A1EB-44A7-8E8F-8A7D78CD053F}" type="pres">
      <dgm:prSet presAssocID="{CCE5892F-8704-4EF4-BC50-816AC894B57B}" presName="childTextVisible" presStyleLbl="bgAccFollowNode1" presStyleIdx="2" presStyleCnt="3">
        <dgm:presLayoutVars>
          <dgm:bulletEnabled val="1"/>
        </dgm:presLayoutVars>
      </dgm:prSet>
      <dgm:spPr/>
    </dgm:pt>
    <dgm:pt modelId="{5543F70F-C01E-4FE9-81E4-42DB4900A494}" type="pres">
      <dgm:prSet presAssocID="{CCE5892F-8704-4EF4-BC50-816AC894B57B}" presName="childTextHidden" presStyleLbl="bgAccFollowNode1" presStyleIdx="2" presStyleCnt="3"/>
      <dgm:spPr/>
    </dgm:pt>
    <dgm:pt modelId="{D4FDC644-7534-46B9-81F8-22B594773779}" type="pres">
      <dgm:prSet presAssocID="{CCE5892F-8704-4EF4-BC50-816AC894B57B}" presName="parentText" presStyleLbl="node1" presStyleIdx="2" presStyleCnt="3" custScaleX="198712" custScaleY="205593">
        <dgm:presLayoutVars>
          <dgm:chMax val="1"/>
          <dgm:bulletEnabled val="1"/>
        </dgm:presLayoutVars>
      </dgm:prSet>
      <dgm:spPr/>
    </dgm:pt>
  </dgm:ptLst>
  <dgm:cxnLst>
    <dgm:cxn modelId="{5B82A225-FC67-4ADC-9688-E99D010F7CA1}" type="presOf" srcId="{EB3E2FE8-6334-46E0-85E6-B528D988FDC1}" destId="{1738FE57-8627-4705-B10E-53E4B1098012}" srcOrd="1" destOrd="0" presId="urn:microsoft.com/office/officeart/2005/8/layout/hProcess6"/>
    <dgm:cxn modelId="{7B50C73E-C90E-4C70-8434-AA066FBA08B6}" srcId="{798D62DE-590F-416B-912C-FFFCBC2DEE89}" destId="{CCE5892F-8704-4EF4-BC50-816AC894B57B}" srcOrd="2" destOrd="0" parTransId="{2F1DC26F-5CD3-4FCD-862A-E12A51511092}" sibTransId="{D7C7543D-5D86-4F87-8BDF-AF32A637B123}"/>
    <dgm:cxn modelId="{A47C7E3F-2D8B-4FFC-993D-65AC32AED0A0}" type="presOf" srcId="{AD7FC996-9F98-423C-9886-7E33D71C707A}" destId="{6B758908-A1EB-44A7-8E8F-8A7D78CD053F}" srcOrd="0" destOrd="0" presId="urn:microsoft.com/office/officeart/2005/8/layout/hProcess6"/>
    <dgm:cxn modelId="{F8A19F5D-35FC-45B7-B1B4-E8EC633BE7E4}" srcId="{CCE5892F-8704-4EF4-BC50-816AC894B57B}" destId="{AD7FC996-9F98-423C-9886-7E33D71C707A}" srcOrd="0" destOrd="0" parTransId="{A4DAAB97-E7E3-4C1E-9088-E3152F9A861E}" sibTransId="{930B7A8A-9218-4B42-A6BA-45291998C8C0}"/>
    <dgm:cxn modelId="{B759116E-5F0E-4E9F-B44C-D6180A21161C}" type="presOf" srcId="{5DBF2D69-EACF-4224-9A80-55117E0ECDD6}" destId="{CC6124F2-F305-454E-BDD3-12134EF766EF}" srcOrd="0" destOrd="0" presId="urn:microsoft.com/office/officeart/2005/8/layout/hProcess6"/>
    <dgm:cxn modelId="{7F5EA87D-ECA3-4807-8B40-7848EDAB94FF}" type="presOf" srcId="{BB559265-095F-49A7-97F9-BFE12CC4AD8F}" destId="{A3FB85BE-84CA-4916-8D9B-290C656D6A38}" srcOrd="0" destOrd="0" presId="urn:microsoft.com/office/officeart/2005/8/layout/hProcess6"/>
    <dgm:cxn modelId="{BE7E6F81-44B2-4BAA-8487-BE435C7EE840}" type="presOf" srcId="{BB559265-095F-49A7-97F9-BFE12CC4AD8F}" destId="{BFE6458B-34D1-436C-B4FC-062432894CD5}" srcOrd="1" destOrd="0" presId="urn:microsoft.com/office/officeart/2005/8/layout/hProcess6"/>
    <dgm:cxn modelId="{132D358B-D86C-4B2D-A0B3-CC62E7986E86}" type="presOf" srcId="{CCE5892F-8704-4EF4-BC50-816AC894B57B}" destId="{D4FDC644-7534-46B9-81F8-22B594773779}" srcOrd="0" destOrd="0" presId="urn:microsoft.com/office/officeart/2005/8/layout/hProcess6"/>
    <dgm:cxn modelId="{0271DBA2-2E0F-42A3-924E-34B8463CBD33}" srcId="{798D62DE-590F-416B-912C-FFFCBC2DEE89}" destId="{27C37316-3DC9-4B59-80B4-DAD90984E76C}" srcOrd="0" destOrd="0" parTransId="{24FB539E-767A-429A-90BF-FEE37336693E}" sibTransId="{C6183C26-9A70-4E5A-8F67-0744A14541DF}"/>
    <dgm:cxn modelId="{764280A6-0160-43C7-85E9-D808A9D95C6D}" srcId="{5DBF2D69-EACF-4224-9A80-55117E0ECDD6}" destId="{EB3E2FE8-6334-46E0-85E6-B528D988FDC1}" srcOrd="0" destOrd="0" parTransId="{298764D3-E9E5-4B6D-92EC-5945F9563EEA}" sibTransId="{4E197FF1-51E6-4D33-BFFC-ECA3338A6C82}"/>
    <dgm:cxn modelId="{81A6DCCE-6F96-4A20-A82A-5C485F4EBC93}" type="presOf" srcId="{EB3E2FE8-6334-46E0-85E6-B528D988FDC1}" destId="{5ECAEC62-BBFE-4954-9F44-438AA2963B82}" srcOrd="0" destOrd="0" presId="urn:microsoft.com/office/officeart/2005/8/layout/hProcess6"/>
    <dgm:cxn modelId="{1F8FE9DA-738D-4E14-B40E-4B727F421E55}" type="presOf" srcId="{AD7FC996-9F98-423C-9886-7E33D71C707A}" destId="{5543F70F-C01E-4FE9-81E4-42DB4900A494}" srcOrd="1" destOrd="0" presId="urn:microsoft.com/office/officeart/2005/8/layout/hProcess6"/>
    <dgm:cxn modelId="{660C3BDB-DEFD-4A30-A4CD-C1ED78C960C8}" srcId="{27C37316-3DC9-4B59-80B4-DAD90984E76C}" destId="{BB559265-095F-49A7-97F9-BFE12CC4AD8F}" srcOrd="0" destOrd="0" parTransId="{DA1DE7E3-FF73-4B8A-8B61-365223FF4A0B}" sibTransId="{B025025D-E2FF-46E3-9EEE-E5305101B83C}"/>
    <dgm:cxn modelId="{208EBADD-2CB7-4FA3-9790-6AE971DCA97E}" type="presOf" srcId="{27C37316-3DC9-4B59-80B4-DAD90984E76C}" destId="{D239AA60-ED72-40D0-AA9B-7AF3A4EEAB4A}" srcOrd="0" destOrd="0" presId="urn:microsoft.com/office/officeart/2005/8/layout/hProcess6"/>
    <dgm:cxn modelId="{2E312BE9-79A4-40AC-AB81-BD388A8B312F}" srcId="{798D62DE-590F-416B-912C-FFFCBC2DEE89}" destId="{5DBF2D69-EACF-4224-9A80-55117E0ECDD6}" srcOrd="1" destOrd="0" parTransId="{DB39217E-0A88-43F9-942A-A529A1DB7362}" sibTransId="{C3F0501E-CDD6-47A6-B0C2-1E0C41066E6D}"/>
    <dgm:cxn modelId="{810846FD-A3A2-4EBB-A15E-690B8EB691F3}" type="presOf" srcId="{798D62DE-590F-416B-912C-FFFCBC2DEE89}" destId="{39B083BE-D683-49E6-9CD2-2A0CDFB924A4}" srcOrd="0" destOrd="0" presId="urn:microsoft.com/office/officeart/2005/8/layout/hProcess6"/>
    <dgm:cxn modelId="{A92F117C-6659-4B69-900D-4F7A091A3BA0}" type="presParOf" srcId="{39B083BE-D683-49E6-9CD2-2A0CDFB924A4}" destId="{89274F22-EB61-4BF0-B53A-CAD0FE4C0F7D}" srcOrd="0" destOrd="0" presId="urn:microsoft.com/office/officeart/2005/8/layout/hProcess6"/>
    <dgm:cxn modelId="{9F4FE57E-4B2C-41FC-8987-D1875A2A3957}" type="presParOf" srcId="{89274F22-EB61-4BF0-B53A-CAD0FE4C0F7D}" destId="{63F7D9ED-67F6-4074-8CBF-7E5797FE2E16}" srcOrd="0" destOrd="0" presId="urn:microsoft.com/office/officeart/2005/8/layout/hProcess6"/>
    <dgm:cxn modelId="{94668463-C811-4B87-AAB6-CDB2469D38C2}" type="presParOf" srcId="{89274F22-EB61-4BF0-B53A-CAD0FE4C0F7D}" destId="{A3FB85BE-84CA-4916-8D9B-290C656D6A38}" srcOrd="1" destOrd="0" presId="urn:microsoft.com/office/officeart/2005/8/layout/hProcess6"/>
    <dgm:cxn modelId="{468D5F48-04B1-4873-96EF-21038CCF737E}" type="presParOf" srcId="{89274F22-EB61-4BF0-B53A-CAD0FE4C0F7D}" destId="{BFE6458B-34D1-436C-B4FC-062432894CD5}" srcOrd="2" destOrd="0" presId="urn:microsoft.com/office/officeart/2005/8/layout/hProcess6"/>
    <dgm:cxn modelId="{E30B6E92-F3DA-4458-8646-CCEA10B84213}" type="presParOf" srcId="{89274F22-EB61-4BF0-B53A-CAD0FE4C0F7D}" destId="{D239AA60-ED72-40D0-AA9B-7AF3A4EEAB4A}" srcOrd="3" destOrd="0" presId="urn:microsoft.com/office/officeart/2005/8/layout/hProcess6"/>
    <dgm:cxn modelId="{0E31989B-5507-4A64-8587-C04BFBB5EAB0}" type="presParOf" srcId="{39B083BE-D683-49E6-9CD2-2A0CDFB924A4}" destId="{F859F087-EC13-49B7-B5B5-EFE03A938FC5}" srcOrd="1" destOrd="0" presId="urn:microsoft.com/office/officeart/2005/8/layout/hProcess6"/>
    <dgm:cxn modelId="{BD8A562D-4AF0-4160-B64F-3A025A9BD020}" type="presParOf" srcId="{39B083BE-D683-49E6-9CD2-2A0CDFB924A4}" destId="{A0131ECA-340E-4E9D-B846-D318EF097440}" srcOrd="2" destOrd="0" presId="urn:microsoft.com/office/officeart/2005/8/layout/hProcess6"/>
    <dgm:cxn modelId="{86BBC8E5-43B6-4FE0-8BC2-F656F05D27B5}" type="presParOf" srcId="{A0131ECA-340E-4E9D-B846-D318EF097440}" destId="{B50E4453-E45F-44A2-9949-0F06E9328493}" srcOrd="0" destOrd="0" presId="urn:microsoft.com/office/officeart/2005/8/layout/hProcess6"/>
    <dgm:cxn modelId="{966D03B0-D674-4427-AE38-8DF299C37AC2}" type="presParOf" srcId="{A0131ECA-340E-4E9D-B846-D318EF097440}" destId="{5ECAEC62-BBFE-4954-9F44-438AA2963B82}" srcOrd="1" destOrd="0" presId="urn:microsoft.com/office/officeart/2005/8/layout/hProcess6"/>
    <dgm:cxn modelId="{F66E3CDA-1010-4D6A-89C9-ADBA94202B99}" type="presParOf" srcId="{A0131ECA-340E-4E9D-B846-D318EF097440}" destId="{1738FE57-8627-4705-B10E-53E4B1098012}" srcOrd="2" destOrd="0" presId="urn:microsoft.com/office/officeart/2005/8/layout/hProcess6"/>
    <dgm:cxn modelId="{3242A808-8431-4C99-88E6-68A6E0B5EF77}" type="presParOf" srcId="{A0131ECA-340E-4E9D-B846-D318EF097440}" destId="{CC6124F2-F305-454E-BDD3-12134EF766EF}" srcOrd="3" destOrd="0" presId="urn:microsoft.com/office/officeart/2005/8/layout/hProcess6"/>
    <dgm:cxn modelId="{0BCF5A2A-0D98-451C-BD8D-B3932BFC0B58}" type="presParOf" srcId="{39B083BE-D683-49E6-9CD2-2A0CDFB924A4}" destId="{D9BBE2F0-019B-4E47-AEE0-F9350B59E4E1}" srcOrd="3" destOrd="0" presId="urn:microsoft.com/office/officeart/2005/8/layout/hProcess6"/>
    <dgm:cxn modelId="{02F9C3C9-68D3-44F3-85D2-E38B76096A75}" type="presParOf" srcId="{39B083BE-D683-49E6-9CD2-2A0CDFB924A4}" destId="{F8C520B7-36FA-4751-BC81-34DF191E637A}" srcOrd="4" destOrd="0" presId="urn:microsoft.com/office/officeart/2005/8/layout/hProcess6"/>
    <dgm:cxn modelId="{CCEFEADA-B4E5-41C8-9927-39697BA47474}" type="presParOf" srcId="{F8C520B7-36FA-4751-BC81-34DF191E637A}" destId="{5A4B02EC-A375-4BE5-AA07-CAD83964F55F}" srcOrd="0" destOrd="0" presId="urn:microsoft.com/office/officeart/2005/8/layout/hProcess6"/>
    <dgm:cxn modelId="{6CCA48E7-3BDB-427A-B8DE-3F09444DC85F}" type="presParOf" srcId="{F8C520B7-36FA-4751-BC81-34DF191E637A}" destId="{6B758908-A1EB-44A7-8E8F-8A7D78CD053F}" srcOrd="1" destOrd="0" presId="urn:microsoft.com/office/officeart/2005/8/layout/hProcess6"/>
    <dgm:cxn modelId="{FC9D9883-B5AF-48B5-8649-C1A7AF67B1EF}" type="presParOf" srcId="{F8C520B7-36FA-4751-BC81-34DF191E637A}" destId="{5543F70F-C01E-4FE9-81E4-42DB4900A494}" srcOrd="2" destOrd="0" presId="urn:microsoft.com/office/officeart/2005/8/layout/hProcess6"/>
    <dgm:cxn modelId="{115230A3-6A2C-4990-8D28-D9567CAB67CB}" type="presParOf" srcId="{F8C520B7-36FA-4751-BC81-34DF191E637A}" destId="{D4FDC644-7534-46B9-81F8-22B59477377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F3776-4866-4325-A9AC-00002DF0D5C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6AB071A-2BFF-44D2-8EE9-ED022878FB21}">
      <dgm:prSet phldrT="[Text]"/>
      <dgm:spPr/>
      <dgm:t>
        <a:bodyPr/>
        <a:lstStyle/>
        <a:p>
          <a:r>
            <a:rPr lang="en-US" dirty="0"/>
            <a:t>Group</a:t>
          </a:r>
        </a:p>
      </dgm:t>
    </dgm:pt>
    <dgm:pt modelId="{151E46EB-5EBD-4596-A5CC-7090BEA4DC7D}" type="parTrans" cxnId="{87894ED9-5C80-4CC3-B506-EF11F41919AC}">
      <dgm:prSet/>
      <dgm:spPr/>
      <dgm:t>
        <a:bodyPr/>
        <a:lstStyle/>
        <a:p>
          <a:endParaRPr lang="en-US"/>
        </a:p>
      </dgm:t>
    </dgm:pt>
    <dgm:pt modelId="{DEC498B3-ED99-4D68-9AC4-5209D1CD6E7B}" type="sibTrans" cxnId="{87894ED9-5C80-4CC3-B506-EF11F41919AC}">
      <dgm:prSet/>
      <dgm:spPr/>
      <dgm:t>
        <a:bodyPr/>
        <a:lstStyle/>
        <a:p>
          <a:endParaRPr lang="en-US"/>
        </a:p>
      </dgm:t>
    </dgm:pt>
    <dgm:pt modelId="{08C6D0D7-9361-4BD6-B21E-2CC4D9A88172}">
      <dgm:prSet phldrT="[Text]"/>
      <dgm:spPr/>
      <dgm:t>
        <a:bodyPr/>
        <a:lstStyle/>
        <a:p>
          <a:r>
            <a:rPr lang="en-US" dirty="0"/>
            <a:t>Events of Instruction</a:t>
          </a:r>
        </a:p>
      </dgm:t>
    </dgm:pt>
    <dgm:pt modelId="{341B7908-8BDB-4895-BBBA-49D928CCBC71}" type="parTrans" cxnId="{3BF4FCFB-C397-4941-88C5-1C9C2A06B49D}">
      <dgm:prSet/>
      <dgm:spPr/>
      <dgm:t>
        <a:bodyPr/>
        <a:lstStyle/>
        <a:p>
          <a:endParaRPr lang="en-US" dirty="0"/>
        </a:p>
      </dgm:t>
    </dgm:pt>
    <dgm:pt modelId="{283A4ED6-BC7E-4429-8AD8-4E262DC2F37A}" type="sibTrans" cxnId="{3BF4FCFB-C397-4941-88C5-1C9C2A06B49D}">
      <dgm:prSet/>
      <dgm:spPr/>
      <dgm:t>
        <a:bodyPr/>
        <a:lstStyle/>
        <a:p>
          <a:endParaRPr lang="en-US"/>
        </a:p>
      </dgm:t>
    </dgm:pt>
    <dgm:pt modelId="{BB89BC9E-83AE-4504-BB4C-AFA378A2BE0B}">
      <dgm:prSet phldrT="[Text]"/>
      <dgm:spPr/>
      <dgm:t>
        <a:bodyPr/>
        <a:lstStyle/>
        <a:p>
          <a:r>
            <a:rPr lang="en-US" dirty="0"/>
            <a:t>Facilitation</a:t>
          </a:r>
        </a:p>
      </dgm:t>
    </dgm:pt>
    <dgm:pt modelId="{3792831A-876F-4F51-AB95-9B14ED85B58F}" type="parTrans" cxnId="{1ADF7B9D-D870-4EBA-BD86-21EAE24C6FB2}">
      <dgm:prSet/>
      <dgm:spPr/>
      <dgm:t>
        <a:bodyPr/>
        <a:lstStyle/>
        <a:p>
          <a:endParaRPr lang="en-US" dirty="0"/>
        </a:p>
      </dgm:t>
    </dgm:pt>
    <dgm:pt modelId="{7A547F9F-E384-4D79-ABE9-D3AF0D9B7E48}" type="sibTrans" cxnId="{1ADF7B9D-D870-4EBA-BD86-21EAE24C6FB2}">
      <dgm:prSet/>
      <dgm:spPr/>
      <dgm:t>
        <a:bodyPr/>
        <a:lstStyle/>
        <a:p>
          <a:endParaRPr lang="en-US"/>
        </a:p>
      </dgm:t>
    </dgm:pt>
    <dgm:pt modelId="{2C9E9D1D-07C6-4C32-B1CF-228288CE2960}">
      <dgm:prSet phldrT="[Text]"/>
      <dgm:spPr/>
      <dgm:t>
        <a:bodyPr/>
        <a:lstStyle/>
        <a:p>
          <a:r>
            <a:rPr lang="en-US" dirty="0"/>
            <a:t>Problem-solving Techniques</a:t>
          </a:r>
        </a:p>
      </dgm:t>
    </dgm:pt>
    <dgm:pt modelId="{2C962D67-CACF-4426-A295-A471E206ECE0}" type="parTrans" cxnId="{34943914-BFD5-4FC5-9360-EF2C94ACB93D}">
      <dgm:prSet/>
      <dgm:spPr/>
      <dgm:t>
        <a:bodyPr/>
        <a:lstStyle/>
        <a:p>
          <a:endParaRPr lang="en-US" dirty="0"/>
        </a:p>
      </dgm:t>
    </dgm:pt>
    <dgm:pt modelId="{A921D3C3-74B3-43E5-85B0-030B1378AEEE}" type="sibTrans" cxnId="{34943914-BFD5-4FC5-9360-EF2C94ACB93D}">
      <dgm:prSet/>
      <dgm:spPr/>
      <dgm:t>
        <a:bodyPr/>
        <a:lstStyle/>
        <a:p>
          <a:endParaRPr lang="en-US"/>
        </a:p>
      </dgm:t>
    </dgm:pt>
    <dgm:pt modelId="{9DD3BEFA-161A-4911-8980-ABE5B525A937}">
      <dgm:prSet/>
      <dgm:spPr/>
      <dgm:t>
        <a:bodyPr/>
        <a:lstStyle/>
        <a:p>
          <a:r>
            <a:rPr lang="en-US" dirty="0"/>
            <a:t>Advocacy versus Inquiry</a:t>
          </a:r>
        </a:p>
      </dgm:t>
    </dgm:pt>
    <dgm:pt modelId="{B4CEBDA4-DFCB-4CFF-A8F9-DE6A6AA43E28}" type="parTrans" cxnId="{FE0CC61E-805B-4371-8EC7-54D9602192E2}">
      <dgm:prSet/>
      <dgm:spPr/>
      <dgm:t>
        <a:bodyPr/>
        <a:lstStyle/>
        <a:p>
          <a:endParaRPr lang="en-US" dirty="0"/>
        </a:p>
      </dgm:t>
    </dgm:pt>
    <dgm:pt modelId="{10D6CA1E-3266-4752-BD7E-B96DB3399162}" type="sibTrans" cxnId="{FE0CC61E-805B-4371-8EC7-54D9602192E2}">
      <dgm:prSet/>
      <dgm:spPr/>
      <dgm:t>
        <a:bodyPr/>
        <a:lstStyle/>
        <a:p>
          <a:endParaRPr lang="en-US"/>
        </a:p>
      </dgm:t>
    </dgm:pt>
    <dgm:pt modelId="{9E1018A6-3C51-4D0E-90D4-8FC50C5A7669}">
      <dgm:prSet/>
      <dgm:spPr/>
      <dgm:t>
        <a:bodyPr/>
        <a:lstStyle/>
        <a:p>
          <a:r>
            <a:rPr lang="en-US" dirty="0"/>
            <a:t>Mental Maps</a:t>
          </a:r>
        </a:p>
      </dgm:t>
    </dgm:pt>
    <dgm:pt modelId="{38AFD284-8906-40F2-BD44-3D444F57D658}" type="parTrans" cxnId="{0583E6C6-EEF5-4422-9277-9C1F13D2C684}">
      <dgm:prSet/>
      <dgm:spPr/>
      <dgm:t>
        <a:bodyPr/>
        <a:lstStyle/>
        <a:p>
          <a:endParaRPr lang="en-US" dirty="0"/>
        </a:p>
      </dgm:t>
    </dgm:pt>
    <dgm:pt modelId="{EC4D5D80-1156-4303-8BC3-073485CFCAE0}" type="sibTrans" cxnId="{0583E6C6-EEF5-4422-9277-9C1F13D2C684}">
      <dgm:prSet/>
      <dgm:spPr/>
      <dgm:t>
        <a:bodyPr/>
        <a:lstStyle/>
        <a:p>
          <a:endParaRPr lang="en-US"/>
        </a:p>
      </dgm:t>
    </dgm:pt>
    <dgm:pt modelId="{0F1441A3-9FCA-47AD-A0C7-35E419A31399}" type="pres">
      <dgm:prSet presAssocID="{D15F3776-4866-4325-A9AC-00002DF0D5C5}" presName="cycle" presStyleCnt="0">
        <dgm:presLayoutVars>
          <dgm:chMax val="1"/>
          <dgm:dir/>
          <dgm:animLvl val="ctr"/>
          <dgm:resizeHandles val="exact"/>
        </dgm:presLayoutVars>
      </dgm:prSet>
      <dgm:spPr/>
    </dgm:pt>
    <dgm:pt modelId="{CBFF8037-6D76-4FFD-8E40-E36ADF8B6B8C}" type="pres">
      <dgm:prSet presAssocID="{E6AB071A-2BFF-44D2-8EE9-ED022878FB21}" presName="centerShape" presStyleLbl="node0" presStyleIdx="0" presStyleCnt="1"/>
      <dgm:spPr/>
    </dgm:pt>
    <dgm:pt modelId="{01D0DA3F-351A-4B36-B1B9-93D2CF2FFAF8}" type="pres">
      <dgm:prSet presAssocID="{341B7908-8BDB-4895-BBBA-49D928CCBC71}" presName="parTrans" presStyleLbl="bgSibTrans2D1" presStyleIdx="0" presStyleCnt="5"/>
      <dgm:spPr/>
    </dgm:pt>
    <dgm:pt modelId="{A3CC9A85-6A4C-4D01-879C-E5EE01FE576E}" type="pres">
      <dgm:prSet presAssocID="{08C6D0D7-9361-4BD6-B21E-2CC4D9A88172}" presName="node" presStyleLbl="node1" presStyleIdx="0" presStyleCnt="5">
        <dgm:presLayoutVars>
          <dgm:bulletEnabled val="1"/>
        </dgm:presLayoutVars>
      </dgm:prSet>
      <dgm:spPr/>
    </dgm:pt>
    <dgm:pt modelId="{25F5420A-EEB1-4E69-8598-26A1E5864026}" type="pres">
      <dgm:prSet presAssocID="{38AFD284-8906-40F2-BD44-3D444F57D658}" presName="parTrans" presStyleLbl="bgSibTrans2D1" presStyleIdx="1" presStyleCnt="5"/>
      <dgm:spPr/>
    </dgm:pt>
    <dgm:pt modelId="{371B329F-772D-4942-B027-3BEA44374CA9}" type="pres">
      <dgm:prSet presAssocID="{9E1018A6-3C51-4D0E-90D4-8FC50C5A7669}" presName="node" presStyleLbl="node1" presStyleIdx="1" presStyleCnt="5">
        <dgm:presLayoutVars>
          <dgm:bulletEnabled val="1"/>
        </dgm:presLayoutVars>
      </dgm:prSet>
      <dgm:spPr/>
    </dgm:pt>
    <dgm:pt modelId="{0108E4C2-FAD0-4729-95B1-9F7E241F8907}" type="pres">
      <dgm:prSet presAssocID="{3792831A-876F-4F51-AB95-9B14ED85B58F}" presName="parTrans" presStyleLbl="bgSibTrans2D1" presStyleIdx="2" presStyleCnt="5"/>
      <dgm:spPr/>
    </dgm:pt>
    <dgm:pt modelId="{84ED699A-0098-4ED1-A6BF-8717732B8F39}" type="pres">
      <dgm:prSet presAssocID="{BB89BC9E-83AE-4504-BB4C-AFA378A2BE0B}" presName="node" presStyleLbl="node1" presStyleIdx="2" presStyleCnt="5">
        <dgm:presLayoutVars>
          <dgm:bulletEnabled val="1"/>
        </dgm:presLayoutVars>
      </dgm:prSet>
      <dgm:spPr/>
    </dgm:pt>
    <dgm:pt modelId="{795693BD-8D1D-47E4-A45C-ACFDA71286D8}" type="pres">
      <dgm:prSet presAssocID="{B4CEBDA4-DFCB-4CFF-A8F9-DE6A6AA43E28}" presName="parTrans" presStyleLbl="bgSibTrans2D1" presStyleIdx="3" presStyleCnt="5"/>
      <dgm:spPr/>
    </dgm:pt>
    <dgm:pt modelId="{5D42B88A-E624-4702-8A42-A1F31376C81E}" type="pres">
      <dgm:prSet presAssocID="{9DD3BEFA-161A-4911-8980-ABE5B525A937}" presName="node" presStyleLbl="node1" presStyleIdx="3" presStyleCnt="5">
        <dgm:presLayoutVars>
          <dgm:bulletEnabled val="1"/>
        </dgm:presLayoutVars>
      </dgm:prSet>
      <dgm:spPr/>
    </dgm:pt>
    <dgm:pt modelId="{FC924E5A-3CAD-46A7-8297-6CC3D6361B38}" type="pres">
      <dgm:prSet presAssocID="{2C962D67-CACF-4426-A295-A471E206ECE0}" presName="parTrans" presStyleLbl="bgSibTrans2D1" presStyleIdx="4" presStyleCnt="5"/>
      <dgm:spPr/>
    </dgm:pt>
    <dgm:pt modelId="{1D9DFF48-9C89-4F22-976D-2DAB92C1811D}" type="pres">
      <dgm:prSet presAssocID="{2C9E9D1D-07C6-4C32-B1CF-228288CE2960}" presName="node" presStyleLbl="node1" presStyleIdx="4" presStyleCnt="5" custRadScaleRad="105904">
        <dgm:presLayoutVars>
          <dgm:bulletEnabled val="1"/>
        </dgm:presLayoutVars>
      </dgm:prSet>
      <dgm:spPr/>
    </dgm:pt>
  </dgm:ptLst>
  <dgm:cxnLst>
    <dgm:cxn modelId="{13D97608-E1A6-445E-A061-33BCB97C4C97}" type="presOf" srcId="{B4CEBDA4-DFCB-4CFF-A8F9-DE6A6AA43E28}" destId="{795693BD-8D1D-47E4-A45C-ACFDA71286D8}" srcOrd="0" destOrd="0" presId="urn:microsoft.com/office/officeart/2005/8/layout/radial4"/>
    <dgm:cxn modelId="{34943914-BFD5-4FC5-9360-EF2C94ACB93D}" srcId="{E6AB071A-2BFF-44D2-8EE9-ED022878FB21}" destId="{2C9E9D1D-07C6-4C32-B1CF-228288CE2960}" srcOrd="4" destOrd="0" parTransId="{2C962D67-CACF-4426-A295-A471E206ECE0}" sibTransId="{A921D3C3-74B3-43E5-85B0-030B1378AEEE}"/>
    <dgm:cxn modelId="{FE0CC61E-805B-4371-8EC7-54D9602192E2}" srcId="{E6AB071A-2BFF-44D2-8EE9-ED022878FB21}" destId="{9DD3BEFA-161A-4911-8980-ABE5B525A937}" srcOrd="3" destOrd="0" parTransId="{B4CEBDA4-DFCB-4CFF-A8F9-DE6A6AA43E28}" sibTransId="{10D6CA1E-3266-4752-BD7E-B96DB3399162}"/>
    <dgm:cxn modelId="{5F10F546-5ADC-4E03-81E1-38CD65AA9DB6}" type="presOf" srcId="{E6AB071A-2BFF-44D2-8EE9-ED022878FB21}" destId="{CBFF8037-6D76-4FFD-8E40-E36ADF8B6B8C}" srcOrd="0" destOrd="0" presId="urn:microsoft.com/office/officeart/2005/8/layout/radial4"/>
    <dgm:cxn modelId="{0AEAB369-D184-4C12-90C5-0CBABB6DC16F}" type="presOf" srcId="{9DD3BEFA-161A-4911-8980-ABE5B525A937}" destId="{5D42B88A-E624-4702-8A42-A1F31376C81E}" srcOrd="0" destOrd="0" presId="urn:microsoft.com/office/officeart/2005/8/layout/radial4"/>
    <dgm:cxn modelId="{DD38366D-187E-4E74-8414-195D9AEF4003}" type="presOf" srcId="{2C9E9D1D-07C6-4C32-B1CF-228288CE2960}" destId="{1D9DFF48-9C89-4F22-976D-2DAB92C1811D}" srcOrd="0" destOrd="0" presId="urn:microsoft.com/office/officeart/2005/8/layout/radial4"/>
    <dgm:cxn modelId="{52C68D4F-EDDA-4A77-A20E-3CB7B20E5238}" type="presOf" srcId="{38AFD284-8906-40F2-BD44-3D444F57D658}" destId="{25F5420A-EEB1-4E69-8598-26A1E5864026}" srcOrd="0" destOrd="0" presId="urn:microsoft.com/office/officeart/2005/8/layout/radial4"/>
    <dgm:cxn modelId="{070C4F7E-9A9F-47DB-BF4C-6EC7FA76F79A}" type="presOf" srcId="{9E1018A6-3C51-4D0E-90D4-8FC50C5A7669}" destId="{371B329F-772D-4942-B027-3BEA44374CA9}" srcOrd="0" destOrd="0" presId="urn:microsoft.com/office/officeart/2005/8/layout/radial4"/>
    <dgm:cxn modelId="{E479A67E-0335-4718-A9DC-A8FE9FFB467A}" type="presOf" srcId="{341B7908-8BDB-4895-BBBA-49D928CCBC71}" destId="{01D0DA3F-351A-4B36-B1B9-93D2CF2FFAF8}" srcOrd="0" destOrd="0" presId="urn:microsoft.com/office/officeart/2005/8/layout/radial4"/>
    <dgm:cxn modelId="{1ADF7B9D-D870-4EBA-BD86-21EAE24C6FB2}" srcId="{E6AB071A-2BFF-44D2-8EE9-ED022878FB21}" destId="{BB89BC9E-83AE-4504-BB4C-AFA378A2BE0B}" srcOrd="2" destOrd="0" parTransId="{3792831A-876F-4F51-AB95-9B14ED85B58F}" sibTransId="{7A547F9F-E384-4D79-ABE9-D3AF0D9B7E48}"/>
    <dgm:cxn modelId="{47DCFFB6-0370-40A7-8968-689FA9BF98B0}" type="presOf" srcId="{D15F3776-4866-4325-A9AC-00002DF0D5C5}" destId="{0F1441A3-9FCA-47AD-A0C7-35E419A31399}" srcOrd="0" destOrd="0" presId="urn:microsoft.com/office/officeart/2005/8/layout/radial4"/>
    <dgm:cxn modelId="{CB9867C2-3E7F-49DC-AFB5-7ADA0C7EDF07}" type="presOf" srcId="{08C6D0D7-9361-4BD6-B21E-2CC4D9A88172}" destId="{A3CC9A85-6A4C-4D01-879C-E5EE01FE576E}" srcOrd="0" destOrd="0" presId="urn:microsoft.com/office/officeart/2005/8/layout/radial4"/>
    <dgm:cxn modelId="{6115FDC5-31AD-49B5-A9F3-A77365758E5B}" type="presOf" srcId="{BB89BC9E-83AE-4504-BB4C-AFA378A2BE0B}" destId="{84ED699A-0098-4ED1-A6BF-8717732B8F39}" srcOrd="0" destOrd="0" presId="urn:microsoft.com/office/officeart/2005/8/layout/radial4"/>
    <dgm:cxn modelId="{0583E6C6-EEF5-4422-9277-9C1F13D2C684}" srcId="{E6AB071A-2BFF-44D2-8EE9-ED022878FB21}" destId="{9E1018A6-3C51-4D0E-90D4-8FC50C5A7669}" srcOrd="1" destOrd="0" parTransId="{38AFD284-8906-40F2-BD44-3D444F57D658}" sibTransId="{EC4D5D80-1156-4303-8BC3-073485CFCAE0}"/>
    <dgm:cxn modelId="{023484CF-393C-4536-AC5A-D462AEE8F7F0}" type="presOf" srcId="{2C962D67-CACF-4426-A295-A471E206ECE0}" destId="{FC924E5A-3CAD-46A7-8297-6CC3D6361B38}" srcOrd="0" destOrd="0" presId="urn:microsoft.com/office/officeart/2005/8/layout/radial4"/>
    <dgm:cxn modelId="{87894ED9-5C80-4CC3-B506-EF11F41919AC}" srcId="{D15F3776-4866-4325-A9AC-00002DF0D5C5}" destId="{E6AB071A-2BFF-44D2-8EE9-ED022878FB21}" srcOrd="0" destOrd="0" parTransId="{151E46EB-5EBD-4596-A5CC-7090BEA4DC7D}" sibTransId="{DEC498B3-ED99-4D68-9AC4-5209D1CD6E7B}"/>
    <dgm:cxn modelId="{E5914BED-A630-4772-A6E4-7C9732D6FB5D}" type="presOf" srcId="{3792831A-876F-4F51-AB95-9B14ED85B58F}" destId="{0108E4C2-FAD0-4729-95B1-9F7E241F8907}" srcOrd="0" destOrd="0" presId="urn:microsoft.com/office/officeart/2005/8/layout/radial4"/>
    <dgm:cxn modelId="{3BF4FCFB-C397-4941-88C5-1C9C2A06B49D}" srcId="{E6AB071A-2BFF-44D2-8EE9-ED022878FB21}" destId="{08C6D0D7-9361-4BD6-B21E-2CC4D9A88172}" srcOrd="0" destOrd="0" parTransId="{341B7908-8BDB-4895-BBBA-49D928CCBC71}" sibTransId="{283A4ED6-BC7E-4429-8AD8-4E262DC2F37A}"/>
    <dgm:cxn modelId="{8FC23A77-4010-4798-B18C-31FCD804ACA3}" type="presParOf" srcId="{0F1441A3-9FCA-47AD-A0C7-35E419A31399}" destId="{CBFF8037-6D76-4FFD-8E40-E36ADF8B6B8C}" srcOrd="0" destOrd="0" presId="urn:microsoft.com/office/officeart/2005/8/layout/radial4"/>
    <dgm:cxn modelId="{974CB548-6A75-4FD0-9742-F11BD8541718}" type="presParOf" srcId="{0F1441A3-9FCA-47AD-A0C7-35E419A31399}" destId="{01D0DA3F-351A-4B36-B1B9-93D2CF2FFAF8}" srcOrd="1" destOrd="0" presId="urn:microsoft.com/office/officeart/2005/8/layout/radial4"/>
    <dgm:cxn modelId="{C5103199-2EFA-4CA2-B1B4-C1CD2354D928}" type="presParOf" srcId="{0F1441A3-9FCA-47AD-A0C7-35E419A31399}" destId="{A3CC9A85-6A4C-4D01-879C-E5EE01FE576E}" srcOrd="2" destOrd="0" presId="urn:microsoft.com/office/officeart/2005/8/layout/radial4"/>
    <dgm:cxn modelId="{1A2EF7D7-DB9C-4B2D-A12F-28679AFFA1D7}" type="presParOf" srcId="{0F1441A3-9FCA-47AD-A0C7-35E419A31399}" destId="{25F5420A-EEB1-4E69-8598-26A1E5864026}" srcOrd="3" destOrd="0" presId="urn:microsoft.com/office/officeart/2005/8/layout/radial4"/>
    <dgm:cxn modelId="{CFAB1E5A-F1F4-4052-88AA-F0865C317A44}" type="presParOf" srcId="{0F1441A3-9FCA-47AD-A0C7-35E419A31399}" destId="{371B329F-772D-4942-B027-3BEA44374CA9}" srcOrd="4" destOrd="0" presId="urn:microsoft.com/office/officeart/2005/8/layout/radial4"/>
    <dgm:cxn modelId="{16F9CAD1-92E7-4777-879C-3E29B03F8E89}" type="presParOf" srcId="{0F1441A3-9FCA-47AD-A0C7-35E419A31399}" destId="{0108E4C2-FAD0-4729-95B1-9F7E241F8907}" srcOrd="5" destOrd="0" presId="urn:microsoft.com/office/officeart/2005/8/layout/radial4"/>
    <dgm:cxn modelId="{8C163077-00D1-4579-A7EE-80D1CCD66BE3}" type="presParOf" srcId="{0F1441A3-9FCA-47AD-A0C7-35E419A31399}" destId="{84ED699A-0098-4ED1-A6BF-8717732B8F39}" srcOrd="6" destOrd="0" presId="urn:microsoft.com/office/officeart/2005/8/layout/radial4"/>
    <dgm:cxn modelId="{5F81E872-2085-4C23-9C4C-35A96DD31B97}" type="presParOf" srcId="{0F1441A3-9FCA-47AD-A0C7-35E419A31399}" destId="{795693BD-8D1D-47E4-A45C-ACFDA71286D8}" srcOrd="7" destOrd="0" presId="urn:microsoft.com/office/officeart/2005/8/layout/radial4"/>
    <dgm:cxn modelId="{1C49F66E-14EF-4311-8BF6-346A1A241E88}" type="presParOf" srcId="{0F1441A3-9FCA-47AD-A0C7-35E419A31399}" destId="{5D42B88A-E624-4702-8A42-A1F31376C81E}" srcOrd="8" destOrd="0" presId="urn:microsoft.com/office/officeart/2005/8/layout/radial4"/>
    <dgm:cxn modelId="{348A407C-8FE4-4FE6-AB16-B36EB405D5B0}" type="presParOf" srcId="{0F1441A3-9FCA-47AD-A0C7-35E419A31399}" destId="{FC924E5A-3CAD-46A7-8297-6CC3D6361B38}" srcOrd="9" destOrd="0" presId="urn:microsoft.com/office/officeart/2005/8/layout/radial4"/>
    <dgm:cxn modelId="{C4EEA6BA-34FB-42A5-ACC9-CE377FDCE548}" type="presParOf" srcId="{0F1441A3-9FCA-47AD-A0C7-35E419A31399}" destId="{1D9DFF48-9C89-4F22-976D-2DAB92C1811D}" srcOrd="10"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B645E0-1D0E-480D-810C-1D5C222AB70E}" type="doc">
      <dgm:prSet loTypeId="urn:microsoft.com/office/officeart/2005/8/layout/venn1" loCatId="relationship" qsTypeId="urn:microsoft.com/office/officeart/2005/8/quickstyle/simple1" qsCatId="simple" csTypeId="urn:microsoft.com/office/officeart/2005/8/colors/accent1_2" csCatId="accent1" phldr="1"/>
      <dgm:spPr/>
    </dgm:pt>
    <dgm:pt modelId="{81A9730A-4448-4523-8E0B-6B0E8615FA21}">
      <dgm:prSet phldrT="[Text]"/>
      <dgm:spPr/>
      <dgm:t>
        <a:bodyPr/>
        <a:lstStyle/>
        <a:p>
          <a:r>
            <a:rPr lang="en-US" dirty="0"/>
            <a:t>Personal Mastery</a:t>
          </a:r>
        </a:p>
      </dgm:t>
    </dgm:pt>
    <dgm:pt modelId="{8DFD7372-A00E-4C5E-99A4-637E19ABDE13}" type="parTrans" cxnId="{906214C8-2F95-4B8E-A949-AA18AD398044}">
      <dgm:prSet/>
      <dgm:spPr/>
      <dgm:t>
        <a:bodyPr/>
        <a:lstStyle/>
        <a:p>
          <a:endParaRPr lang="en-US"/>
        </a:p>
      </dgm:t>
    </dgm:pt>
    <dgm:pt modelId="{46D28A08-8095-4123-8D17-62537A9C5563}" type="sibTrans" cxnId="{906214C8-2F95-4B8E-A949-AA18AD398044}">
      <dgm:prSet/>
      <dgm:spPr/>
      <dgm:t>
        <a:bodyPr/>
        <a:lstStyle/>
        <a:p>
          <a:endParaRPr lang="en-US"/>
        </a:p>
      </dgm:t>
    </dgm:pt>
    <dgm:pt modelId="{2C61F6A7-AEAE-4CF6-9E40-E6445DC66B51}">
      <dgm:prSet phldrT="[Text]"/>
      <dgm:spPr/>
      <dgm:t>
        <a:bodyPr/>
        <a:lstStyle/>
        <a:p>
          <a:r>
            <a:rPr lang="en-US" dirty="0"/>
            <a:t>Group Effectiveness</a:t>
          </a:r>
        </a:p>
      </dgm:t>
    </dgm:pt>
    <dgm:pt modelId="{5D0BCBA2-B406-45B1-A33D-A3EC46F43BC0}" type="parTrans" cxnId="{AD13A89D-95A5-418F-A912-46D145E9E231}">
      <dgm:prSet/>
      <dgm:spPr/>
      <dgm:t>
        <a:bodyPr/>
        <a:lstStyle/>
        <a:p>
          <a:endParaRPr lang="en-US"/>
        </a:p>
      </dgm:t>
    </dgm:pt>
    <dgm:pt modelId="{957DDD02-A419-4EB8-8040-C0AD8F9A999F}" type="sibTrans" cxnId="{AD13A89D-95A5-418F-A912-46D145E9E231}">
      <dgm:prSet/>
      <dgm:spPr/>
      <dgm:t>
        <a:bodyPr/>
        <a:lstStyle/>
        <a:p>
          <a:endParaRPr lang="en-US"/>
        </a:p>
      </dgm:t>
    </dgm:pt>
    <dgm:pt modelId="{D5F837F1-1D1B-4CD2-A21A-6DBC236A1D66}">
      <dgm:prSet phldrT="[Text]"/>
      <dgm:spPr/>
      <dgm:t>
        <a:bodyPr/>
        <a:lstStyle/>
        <a:p>
          <a:r>
            <a:rPr lang="en-US" dirty="0"/>
            <a:t>Organizational Sagacity</a:t>
          </a:r>
        </a:p>
      </dgm:t>
    </dgm:pt>
    <dgm:pt modelId="{9687AB78-EBE8-4CFB-8AA8-C248DFF975C6}" type="parTrans" cxnId="{5AC522CC-A123-4DFB-BBB9-901F4A218410}">
      <dgm:prSet/>
      <dgm:spPr/>
      <dgm:t>
        <a:bodyPr/>
        <a:lstStyle/>
        <a:p>
          <a:endParaRPr lang="en-US"/>
        </a:p>
      </dgm:t>
    </dgm:pt>
    <dgm:pt modelId="{445542E2-3DBF-4794-BC90-313CDC0CC399}" type="sibTrans" cxnId="{5AC522CC-A123-4DFB-BBB9-901F4A218410}">
      <dgm:prSet/>
      <dgm:spPr/>
      <dgm:t>
        <a:bodyPr/>
        <a:lstStyle/>
        <a:p>
          <a:endParaRPr lang="en-US"/>
        </a:p>
      </dgm:t>
    </dgm:pt>
    <dgm:pt modelId="{3AC3DD21-A272-47BC-874E-DFBC8A887C66}" type="pres">
      <dgm:prSet presAssocID="{CAB645E0-1D0E-480D-810C-1D5C222AB70E}" presName="compositeShape" presStyleCnt="0">
        <dgm:presLayoutVars>
          <dgm:chMax val="7"/>
          <dgm:dir/>
          <dgm:resizeHandles val="exact"/>
        </dgm:presLayoutVars>
      </dgm:prSet>
      <dgm:spPr/>
    </dgm:pt>
    <dgm:pt modelId="{06733991-6359-489F-B609-429E66369DB2}" type="pres">
      <dgm:prSet presAssocID="{81A9730A-4448-4523-8E0B-6B0E8615FA21}" presName="circ1" presStyleLbl="vennNode1" presStyleIdx="0" presStyleCnt="3"/>
      <dgm:spPr/>
    </dgm:pt>
    <dgm:pt modelId="{CD1DA10D-5DC1-41B3-81D7-F9114F453CA8}" type="pres">
      <dgm:prSet presAssocID="{81A9730A-4448-4523-8E0B-6B0E8615FA21}" presName="circ1Tx" presStyleLbl="revTx" presStyleIdx="0" presStyleCnt="0">
        <dgm:presLayoutVars>
          <dgm:chMax val="0"/>
          <dgm:chPref val="0"/>
          <dgm:bulletEnabled val="1"/>
        </dgm:presLayoutVars>
      </dgm:prSet>
      <dgm:spPr/>
    </dgm:pt>
    <dgm:pt modelId="{23FD4863-F8AD-4EBD-85F5-AEB1BB647C01}" type="pres">
      <dgm:prSet presAssocID="{2C61F6A7-AEAE-4CF6-9E40-E6445DC66B51}" presName="circ2" presStyleLbl="vennNode1" presStyleIdx="1" presStyleCnt="3"/>
      <dgm:spPr/>
    </dgm:pt>
    <dgm:pt modelId="{15562338-FFC5-4092-AB07-C9C6FCDF3CD4}" type="pres">
      <dgm:prSet presAssocID="{2C61F6A7-AEAE-4CF6-9E40-E6445DC66B51}" presName="circ2Tx" presStyleLbl="revTx" presStyleIdx="0" presStyleCnt="0">
        <dgm:presLayoutVars>
          <dgm:chMax val="0"/>
          <dgm:chPref val="0"/>
          <dgm:bulletEnabled val="1"/>
        </dgm:presLayoutVars>
      </dgm:prSet>
      <dgm:spPr/>
    </dgm:pt>
    <dgm:pt modelId="{745562EE-3DE0-41CB-9E4F-F3985E773AAC}" type="pres">
      <dgm:prSet presAssocID="{D5F837F1-1D1B-4CD2-A21A-6DBC236A1D66}" presName="circ3" presStyleLbl="vennNode1" presStyleIdx="2" presStyleCnt="3"/>
      <dgm:spPr/>
    </dgm:pt>
    <dgm:pt modelId="{2C77FB6E-2A9A-41A3-8E4E-CF6D5EADC9CB}" type="pres">
      <dgm:prSet presAssocID="{D5F837F1-1D1B-4CD2-A21A-6DBC236A1D66}" presName="circ3Tx" presStyleLbl="revTx" presStyleIdx="0" presStyleCnt="0">
        <dgm:presLayoutVars>
          <dgm:chMax val="0"/>
          <dgm:chPref val="0"/>
          <dgm:bulletEnabled val="1"/>
        </dgm:presLayoutVars>
      </dgm:prSet>
      <dgm:spPr/>
    </dgm:pt>
  </dgm:ptLst>
  <dgm:cxnLst>
    <dgm:cxn modelId="{BA6DAA04-9683-46DA-947B-44F140009E54}" type="presOf" srcId="{D5F837F1-1D1B-4CD2-A21A-6DBC236A1D66}" destId="{745562EE-3DE0-41CB-9E4F-F3985E773AAC}" srcOrd="0" destOrd="0" presId="urn:microsoft.com/office/officeart/2005/8/layout/venn1"/>
    <dgm:cxn modelId="{63217836-C118-4F8C-A41E-384749CAB8B0}" type="presOf" srcId="{D5F837F1-1D1B-4CD2-A21A-6DBC236A1D66}" destId="{2C77FB6E-2A9A-41A3-8E4E-CF6D5EADC9CB}" srcOrd="1" destOrd="0" presId="urn:microsoft.com/office/officeart/2005/8/layout/venn1"/>
    <dgm:cxn modelId="{6E9C0566-819C-4334-9A8A-1AC0CADB47E4}" type="presOf" srcId="{CAB645E0-1D0E-480D-810C-1D5C222AB70E}" destId="{3AC3DD21-A272-47BC-874E-DFBC8A887C66}" srcOrd="0" destOrd="0" presId="urn:microsoft.com/office/officeart/2005/8/layout/venn1"/>
    <dgm:cxn modelId="{2E3D454B-3E0A-4A0E-93E8-AF05E1A91758}" type="presOf" srcId="{2C61F6A7-AEAE-4CF6-9E40-E6445DC66B51}" destId="{15562338-FFC5-4092-AB07-C9C6FCDF3CD4}" srcOrd="1" destOrd="0" presId="urn:microsoft.com/office/officeart/2005/8/layout/venn1"/>
    <dgm:cxn modelId="{4DF4BE56-716F-46F7-83C4-201819C2A843}" type="presOf" srcId="{81A9730A-4448-4523-8E0B-6B0E8615FA21}" destId="{CD1DA10D-5DC1-41B3-81D7-F9114F453CA8}" srcOrd="1" destOrd="0" presId="urn:microsoft.com/office/officeart/2005/8/layout/venn1"/>
    <dgm:cxn modelId="{2843F290-7E77-4AC1-8E1C-ED1C692DE314}" type="presOf" srcId="{2C61F6A7-AEAE-4CF6-9E40-E6445DC66B51}" destId="{23FD4863-F8AD-4EBD-85F5-AEB1BB647C01}" srcOrd="0" destOrd="0" presId="urn:microsoft.com/office/officeart/2005/8/layout/venn1"/>
    <dgm:cxn modelId="{AD13A89D-95A5-418F-A912-46D145E9E231}" srcId="{CAB645E0-1D0E-480D-810C-1D5C222AB70E}" destId="{2C61F6A7-AEAE-4CF6-9E40-E6445DC66B51}" srcOrd="1" destOrd="0" parTransId="{5D0BCBA2-B406-45B1-A33D-A3EC46F43BC0}" sibTransId="{957DDD02-A419-4EB8-8040-C0AD8F9A999F}"/>
    <dgm:cxn modelId="{906214C8-2F95-4B8E-A949-AA18AD398044}" srcId="{CAB645E0-1D0E-480D-810C-1D5C222AB70E}" destId="{81A9730A-4448-4523-8E0B-6B0E8615FA21}" srcOrd="0" destOrd="0" parTransId="{8DFD7372-A00E-4C5E-99A4-637E19ABDE13}" sibTransId="{46D28A08-8095-4123-8D17-62537A9C5563}"/>
    <dgm:cxn modelId="{5AC522CC-A123-4DFB-BBB9-901F4A218410}" srcId="{CAB645E0-1D0E-480D-810C-1D5C222AB70E}" destId="{D5F837F1-1D1B-4CD2-A21A-6DBC236A1D66}" srcOrd="2" destOrd="0" parTransId="{9687AB78-EBE8-4CFB-8AA8-C248DFF975C6}" sibTransId="{445542E2-3DBF-4794-BC90-313CDC0CC399}"/>
    <dgm:cxn modelId="{F376D7E8-7BD1-4C6F-B54F-260EB356634E}" type="presOf" srcId="{81A9730A-4448-4523-8E0B-6B0E8615FA21}" destId="{06733991-6359-489F-B609-429E66369DB2}" srcOrd="0" destOrd="0" presId="urn:microsoft.com/office/officeart/2005/8/layout/venn1"/>
    <dgm:cxn modelId="{4FF123EC-4DE1-4C34-943E-3E596829323E}" type="presParOf" srcId="{3AC3DD21-A272-47BC-874E-DFBC8A887C66}" destId="{06733991-6359-489F-B609-429E66369DB2}" srcOrd="0" destOrd="0" presId="urn:microsoft.com/office/officeart/2005/8/layout/venn1"/>
    <dgm:cxn modelId="{32F77B56-C2C5-407C-8C48-26E047622547}" type="presParOf" srcId="{3AC3DD21-A272-47BC-874E-DFBC8A887C66}" destId="{CD1DA10D-5DC1-41B3-81D7-F9114F453CA8}" srcOrd="1" destOrd="0" presId="urn:microsoft.com/office/officeart/2005/8/layout/venn1"/>
    <dgm:cxn modelId="{26F49E1F-91EE-411F-88F9-E92DBEF7ABD7}" type="presParOf" srcId="{3AC3DD21-A272-47BC-874E-DFBC8A887C66}" destId="{23FD4863-F8AD-4EBD-85F5-AEB1BB647C01}" srcOrd="2" destOrd="0" presId="urn:microsoft.com/office/officeart/2005/8/layout/venn1"/>
    <dgm:cxn modelId="{3F92F746-D74B-4A2A-A656-B48F71195EDA}" type="presParOf" srcId="{3AC3DD21-A272-47BC-874E-DFBC8A887C66}" destId="{15562338-FFC5-4092-AB07-C9C6FCDF3CD4}" srcOrd="3" destOrd="0" presId="urn:microsoft.com/office/officeart/2005/8/layout/venn1"/>
    <dgm:cxn modelId="{BA62C810-7CDD-4835-9E4F-8492416CD512}" type="presParOf" srcId="{3AC3DD21-A272-47BC-874E-DFBC8A887C66}" destId="{745562EE-3DE0-41CB-9E4F-F3985E773AAC}" srcOrd="4" destOrd="0" presId="urn:microsoft.com/office/officeart/2005/8/layout/venn1"/>
    <dgm:cxn modelId="{96E40359-8B2E-42BB-AA94-AEE015BFDD2F}" type="presParOf" srcId="{3AC3DD21-A272-47BC-874E-DFBC8A887C66}" destId="{2C77FB6E-2A9A-41A3-8E4E-CF6D5EADC9CB}" srcOrd="5"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676D28-5440-41D7-A32F-9FFFD9FCC172}" type="doc">
      <dgm:prSet loTypeId="urn:microsoft.com/office/officeart/2009/3/layout/CircleRelationship" loCatId="relationship" qsTypeId="urn:microsoft.com/office/officeart/2005/8/quickstyle/3d4" qsCatId="3D" csTypeId="urn:microsoft.com/office/officeart/2005/8/colors/accent1_2" csCatId="accent1" phldr="1"/>
      <dgm:spPr/>
      <dgm:t>
        <a:bodyPr/>
        <a:lstStyle/>
        <a:p>
          <a:endParaRPr lang="en-US"/>
        </a:p>
      </dgm:t>
    </dgm:pt>
    <dgm:pt modelId="{0466B0F0-ADCA-424A-A201-282F332ADF9E}">
      <dgm:prSet phldrT="[Text]" custT="1"/>
      <dgm:spPr/>
      <dgm:t>
        <a:bodyPr/>
        <a:lstStyle/>
        <a:p>
          <a:r>
            <a:rPr lang="en-US" sz="2000" dirty="0"/>
            <a:t>Social Capital</a:t>
          </a:r>
        </a:p>
      </dgm:t>
    </dgm:pt>
    <dgm:pt modelId="{DC2A6A20-219A-44DA-AB35-72727C293994}" type="parTrans" cxnId="{76AB6782-2956-4971-80C6-BB8E28079C6E}">
      <dgm:prSet/>
      <dgm:spPr/>
      <dgm:t>
        <a:bodyPr/>
        <a:lstStyle/>
        <a:p>
          <a:endParaRPr lang="en-US" sz="2800"/>
        </a:p>
      </dgm:t>
    </dgm:pt>
    <dgm:pt modelId="{77136E9D-BAEE-4752-BA6F-2A585B0B2423}" type="sibTrans" cxnId="{76AB6782-2956-4971-80C6-BB8E28079C6E}">
      <dgm:prSet/>
      <dgm:spPr/>
      <dgm:t>
        <a:bodyPr/>
        <a:lstStyle/>
        <a:p>
          <a:endParaRPr lang="en-US" sz="2800"/>
        </a:p>
      </dgm:t>
    </dgm:pt>
    <dgm:pt modelId="{8BF40D07-77DB-4727-A85E-9B824BB45CB4}">
      <dgm:prSet phldrT="[Text]" custT="1"/>
      <dgm:spPr/>
      <dgm:t>
        <a:bodyPr/>
        <a:lstStyle/>
        <a:p>
          <a:r>
            <a:rPr lang="en-US" sz="2000" dirty="0"/>
            <a:t>Cognitive Skills &amp; Knowledge</a:t>
          </a:r>
        </a:p>
      </dgm:t>
    </dgm:pt>
    <dgm:pt modelId="{3B4027B7-EF76-4479-9129-74971B48EE65}" type="parTrans" cxnId="{0A5AE91E-FD92-4AFE-AC7B-4B56AF61484B}">
      <dgm:prSet/>
      <dgm:spPr/>
      <dgm:t>
        <a:bodyPr/>
        <a:lstStyle/>
        <a:p>
          <a:endParaRPr lang="en-US" sz="2800"/>
        </a:p>
      </dgm:t>
    </dgm:pt>
    <dgm:pt modelId="{79682E09-41B4-4244-84F0-DCD6E57A6DF8}" type="sibTrans" cxnId="{0A5AE91E-FD92-4AFE-AC7B-4B56AF61484B}">
      <dgm:prSet/>
      <dgm:spPr/>
      <dgm:t>
        <a:bodyPr/>
        <a:lstStyle/>
        <a:p>
          <a:endParaRPr lang="en-US" sz="2800"/>
        </a:p>
      </dgm:t>
    </dgm:pt>
    <dgm:pt modelId="{73CE7CB4-8C42-410D-91CA-1959D1B666C5}">
      <dgm:prSet phldrT="[Text]" custT="1"/>
      <dgm:spPr/>
      <dgm:t>
        <a:bodyPr/>
        <a:lstStyle/>
        <a:p>
          <a:r>
            <a:rPr lang="en-US" sz="2000" dirty="0"/>
            <a:t>Luck</a:t>
          </a:r>
        </a:p>
      </dgm:t>
    </dgm:pt>
    <dgm:pt modelId="{B68040E1-86AC-4043-B6B5-1B247F787CE5}" type="parTrans" cxnId="{233C6BB6-8680-47BA-B4AC-579D0C13A5AE}">
      <dgm:prSet/>
      <dgm:spPr/>
      <dgm:t>
        <a:bodyPr/>
        <a:lstStyle/>
        <a:p>
          <a:endParaRPr lang="en-US" sz="2800"/>
        </a:p>
      </dgm:t>
    </dgm:pt>
    <dgm:pt modelId="{678241FB-5EEB-4357-ABE2-CCB69C7481EA}" type="sibTrans" cxnId="{233C6BB6-8680-47BA-B4AC-579D0C13A5AE}">
      <dgm:prSet/>
      <dgm:spPr/>
      <dgm:t>
        <a:bodyPr/>
        <a:lstStyle/>
        <a:p>
          <a:endParaRPr lang="en-US" sz="2800"/>
        </a:p>
      </dgm:t>
    </dgm:pt>
    <dgm:pt modelId="{A267971B-2B32-4975-BC76-A96705B61194}">
      <dgm:prSet/>
      <dgm:spPr/>
      <dgm:t>
        <a:bodyPr/>
        <a:lstStyle/>
        <a:p>
          <a:endParaRPr lang="en-US"/>
        </a:p>
      </dgm:t>
    </dgm:pt>
    <dgm:pt modelId="{05456FE1-0E96-4ABD-B191-8F232FCC2411}" type="parTrans" cxnId="{26C647CE-073B-4F2B-99CD-F23AB81EA056}">
      <dgm:prSet/>
      <dgm:spPr/>
      <dgm:t>
        <a:bodyPr/>
        <a:lstStyle/>
        <a:p>
          <a:endParaRPr lang="en-US" sz="2800"/>
        </a:p>
      </dgm:t>
    </dgm:pt>
    <dgm:pt modelId="{EB585277-2C07-4E93-A8B3-F832D5A0492A}" type="sibTrans" cxnId="{26C647CE-073B-4F2B-99CD-F23AB81EA056}">
      <dgm:prSet/>
      <dgm:spPr/>
      <dgm:t>
        <a:bodyPr/>
        <a:lstStyle/>
        <a:p>
          <a:endParaRPr lang="en-US" sz="2800"/>
        </a:p>
      </dgm:t>
    </dgm:pt>
    <dgm:pt modelId="{F864532F-8E90-4629-9CEE-9DB0272C2176}" type="pres">
      <dgm:prSet presAssocID="{22676D28-5440-41D7-A32F-9FFFD9FCC172}" presName="Name0" presStyleCnt="0">
        <dgm:presLayoutVars>
          <dgm:chMax val="1"/>
          <dgm:chPref val="1"/>
        </dgm:presLayoutVars>
      </dgm:prSet>
      <dgm:spPr/>
    </dgm:pt>
    <dgm:pt modelId="{1458437A-F96F-4E7F-893F-76D802722A0C}" type="pres">
      <dgm:prSet presAssocID="{0466B0F0-ADCA-424A-A201-282F332ADF9E}" presName="Parent" presStyleLbl="node0" presStyleIdx="0" presStyleCnt="1">
        <dgm:presLayoutVars>
          <dgm:chMax val="5"/>
          <dgm:chPref val="5"/>
        </dgm:presLayoutVars>
      </dgm:prSet>
      <dgm:spPr/>
    </dgm:pt>
    <dgm:pt modelId="{CD7E1A74-1F2A-4163-8F15-84635B34D3E1}" type="pres">
      <dgm:prSet presAssocID="{0466B0F0-ADCA-424A-A201-282F332ADF9E}" presName="Accent1" presStyleLbl="node1" presStyleIdx="0" presStyleCnt="13"/>
      <dgm:spPr/>
    </dgm:pt>
    <dgm:pt modelId="{94CDBFCD-04E9-4D6F-B181-EF01B68ADB0C}" type="pres">
      <dgm:prSet presAssocID="{0466B0F0-ADCA-424A-A201-282F332ADF9E}" presName="Accent2" presStyleLbl="node1" presStyleIdx="1" presStyleCnt="13"/>
      <dgm:spPr/>
    </dgm:pt>
    <dgm:pt modelId="{5F001B6C-8D10-4CA1-BD39-4A1AA8D359EA}" type="pres">
      <dgm:prSet presAssocID="{0466B0F0-ADCA-424A-A201-282F332ADF9E}" presName="Accent3" presStyleLbl="node1" presStyleIdx="2" presStyleCnt="13"/>
      <dgm:spPr/>
    </dgm:pt>
    <dgm:pt modelId="{3677A049-9E11-4293-AD42-BEE72E5E58A1}" type="pres">
      <dgm:prSet presAssocID="{0466B0F0-ADCA-424A-A201-282F332ADF9E}" presName="Accent4" presStyleLbl="node1" presStyleIdx="3" presStyleCnt="13" custScaleX="397033" custScaleY="348192"/>
      <dgm:spPr/>
    </dgm:pt>
    <dgm:pt modelId="{22804418-68DE-4C3F-9B04-EDF6AEC2C0FF}" type="pres">
      <dgm:prSet presAssocID="{0466B0F0-ADCA-424A-A201-282F332ADF9E}" presName="Accent5" presStyleLbl="node1" presStyleIdx="4" presStyleCnt="13"/>
      <dgm:spPr/>
    </dgm:pt>
    <dgm:pt modelId="{E48D3204-4504-4B1C-BD64-9CB0A5069FCF}" type="pres">
      <dgm:prSet presAssocID="{0466B0F0-ADCA-424A-A201-282F332ADF9E}" presName="Accent6" presStyleLbl="node1" presStyleIdx="5" presStyleCnt="13"/>
      <dgm:spPr/>
    </dgm:pt>
    <dgm:pt modelId="{93C495CC-9763-4A6A-BF13-60671780A3F6}" type="pres">
      <dgm:prSet presAssocID="{8BF40D07-77DB-4727-A85E-9B824BB45CB4}" presName="Child1" presStyleLbl="node1" presStyleIdx="6" presStyleCnt="13" custScaleX="140756" custScaleY="141706">
        <dgm:presLayoutVars>
          <dgm:chMax val="0"/>
          <dgm:chPref val="0"/>
        </dgm:presLayoutVars>
      </dgm:prSet>
      <dgm:spPr/>
    </dgm:pt>
    <dgm:pt modelId="{065F1DC3-64F4-405F-9F47-B95A06196788}" type="pres">
      <dgm:prSet presAssocID="{8BF40D07-77DB-4727-A85E-9B824BB45CB4}" presName="Accent7" presStyleCnt="0"/>
      <dgm:spPr/>
    </dgm:pt>
    <dgm:pt modelId="{CCB460E7-7FE7-4678-85A5-A053C71A90EB}" type="pres">
      <dgm:prSet presAssocID="{8BF40D07-77DB-4727-A85E-9B824BB45CB4}" presName="AccentHold1" presStyleLbl="node1" presStyleIdx="7" presStyleCnt="13"/>
      <dgm:spPr/>
    </dgm:pt>
    <dgm:pt modelId="{BED8FFD3-B8BA-475B-B5B6-2CD500245DA3}" type="pres">
      <dgm:prSet presAssocID="{8BF40D07-77DB-4727-A85E-9B824BB45CB4}" presName="Accent8" presStyleCnt="0"/>
      <dgm:spPr/>
    </dgm:pt>
    <dgm:pt modelId="{2C4E10EC-C7B0-426B-9DF5-EC4718A440C1}" type="pres">
      <dgm:prSet presAssocID="{8BF40D07-77DB-4727-A85E-9B824BB45CB4}" presName="AccentHold2" presStyleLbl="node1" presStyleIdx="8" presStyleCnt="13" custScaleX="147438" custScaleY="146743"/>
      <dgm:spPr/>
    </dgm:pt>
    <dgm:pt modelId="{5320EA10-0724-4A0A-8E1F-EA6C39A4468A}" type="pres">
      <dgm:prSet presAssocID="{73CE7CB4-8C42-410D-91CA-1959D1B666C5}" presName="Child2" presStyleLbl="node1" presStyleIdx="9" presStyleCnt="13">
        <dgm:presLayoutVars>
          <dgm:chMax val="0"/>
          <dgm:chPref val="0"/>
        </dgm:presLayoutVars>
      </dgm:prSet>
      <dgm:spPr/>
    </dgm:pt>
    <dgm:pt modelId="{83EFE9C1-0C91-40FB-B625-41849577AE14}" type="pres">
      <dgm:prSet presAssocID="{73CE7CB4-8C42-410D-91CA-1959D1B666C5}" presName="Accent9" presStyleCnt="0"/>
      <dgm:spPr/>
    </dgm:pt>
    <dgm:pt modelId="{0C8EC998-8834-4038-83D5-FA3C79D44810}" type="pres">
      <dgm:prSet presAssocID="{73CE7CB4-8C42-410D-91CA-1959D1B666C5}" presName="AccentHold1" presStyleLbl="node1" presStyleIdx="10" presStyleCnt="13"/>
      <dgm:spPr/>
    </dgm:pt>
    <dgm:pt modelId="{C8479EBC-03CE-4E95-A76A-09450CE3DBBA}" type="pres">
      <dgm:prSet presAssocID="{73CE7CB4-8C42-410D-91CA-1959D1B666C5}" presName="Accent10" presStyleCnt="0"/>
      <dgm:spPr/>
    </dgm:pt>
    <dgm:pt modelId="{1AD2B160-D3CC-457C-BEDE-77CA653C4D21}" type="pres">
      <dgm:prSet presAssocID="{73CE7CB4-8C42-410D-91CA-1959D1B666C5}" presName="AccentHold2" presStyleLbl="node1" presStyleIdx="11" presStyleCnt="13"/>
      <dgm:spPr/>
    </dgm:pt>
    <dgm:pt modelId="{31960769-F4DF-4817-9D14-78C117690894}" type="pres">
      <dgm:prSet presAssocID="{73CE7CB4-8C42-410D-91CA-1959D1B666C5}" presName="Accent11" presStyleCnt="0"/>
      <dgm:spPr/>
    </dgm:pt>
    <dgm:pt modelId="{EA1A64BA-EFF8-4D29-B410-625B32E0FA13}" type="pres">
      <dgm:prSet presAssocID="{73CE7CB4-8C42-410D-91CA-1959D1B666C5}" presName="AccentHold3" presStyleLbl="node1" presStyleIdx="12" presStyleCnt="13"/>
      <dgm:spPr/>
    </dgm:pt>
  </dgm:ptLst>
  <dgm:cxnLst>
    <dgm:cxn modelId="{0A5AE91E-FD92-4AFE-AC7B-4B56AF61484B}" srcId="{0466B0F0-ADCA-424A-A201-282F332ADF9E}" destId="{8BF40D07-77DB-4727-A85E-9B824BB45CB4}" srcOrd="0" destOrd="0" parTransId="{3B4027B7-EF76-4479-9129-74971B48EE65}" sibTransId="{79682E09-41B4-4244-84F0-DCD6E57A6DF8}"/>
    <dgm:cxn modelId="{1054A44E-FC9A-4AD1-B595-354ED085BB12}" type="presOf" srcId="{0466B0F0-ADCA-424A-A201-282F332ADF9E}" destId="{1458437A-F96F-4E7F-893F-76D802722A0C}" srcOrd="0" destOrd="0" presId="urn:microsoft.com/office/officeart/2009/3/layout/CircleRelationship"/>
    <dgm:cxn modelId="{76AB6782-2956-4971-80C6-BB8E28079C6E}" srcId="{22676D28-5440-41D7-A32F-9FFFD9FCC172}" destId="{0466B0F0-ADCA-424A-A201-282F332ADF9E}" srcOrd="0" destOrd="0" parTransId="{DC2A6A20-219A-44DA-AB35-72727C293994}" sibTransId="{77136E9D-BAEE-4752-BA6F-2A585B0B2423}"/>
    <dgm:cxn modelId="{A909FE89-0BD0-462F-8D05-9E8FA4C9370A}" type="presOf" srcId="{73CE7CB4-8C42-410D-91CA-1959D1B666C5}" destId="{5320EA10-0724-4A0A-8E1F-EA6C39A4468A}" srcOrd="0" destOrd="0" presId="urn:microsoft.com/office/officeart/2009/3/layout/CircleRelationship"/>
    <dgm:cxn modelId="{74B66EA1-494E-43F1-AB88-F0EBA345727A}" type="presOf" srcId="{22676D28-5440-41D7-A32F-9FFFD9FCC172}" destId="{F864532F-8E90-4629-9CEE-9DB0272C2176}" srcOrd="0" destOrd="0" presId="urn:microsoft.com/office/officeart/2009/3/layout/CircleRelationship"/>
    <dgm:cxn modelId="{233C6BB6-8680-47BA-B4AC-579D0C13A5AE}" srcId="{0466B0F0-ADCA-424A-A201-282F332ADF9E}" destId="{73CE7CB4-8C42-410D-91CA-1959D1B666C5}" srcOrd="1" destOrd="0" parTransId="{B68040E1-86AC-4043-B6B5-1B247F787CE5}" sibTransId="{678241FB-5EEB-4357-ABE2-CCB69C7481EA}"/>
    <dgm:cxn modelId="{26C647CE-073B-4F2B-99CD-F23AB81EA056}" srcId="{22676D28-5440-41D7-A32F-9FFFD9FCC172}" destId="{A267971B-2B32-4975-BC76-A96705B61194}" srcOrd="1" destOrd="0" parTransId="{05456FE1-0E96-4ABD-B191-8F232FCC2411}" sibTransId="{EB585277-2C07-4E93-A8B3-F832D5A0492A}"/>
    <dgm:cxn modelId="{9B3566E4-F020-488B-89F5-90B4F5584934}" type="presOf" srcId="{8BF40D07-77DB-4727-A85E-9B824BB45CB4}" destId="{93C495CC-9763-4A6A-BF13-60671780A3F6}" srcOrd="0" destOrd="0" presId="urn:microsoft.com/office/officeart/2009/3/layout/CircleRelationship"/>
    <dgm:cxn modelId="{B4FA202C-436B-4AC9-A229-51C0B02D9D90}" type="presParOf" srcId="{F864532F-8E90-4629-9CEE-9DB0272C2176}" destId="{1458437A-F96F-4E7F-893F-76D802722A0C}" srcOrd="0" destOrd="0" presId="urn:microsoft.com/office/officeart/2009/3/layout/CircleRelationship"/>
    <dgm:cxn modelId="{41003A3E-0D31-4FF4-B26D-FE2127D76596}" type="presParOf" srcId="{F864532F-8E90-4629-9CEE-9DB0272C2176}" destId="{CD7E1A74-1F2A-4163-8F15-84635B34D3E1}" srcOrd="1" destOrd="0" presId="urn:microsoft.com/office/officeart/2009/3/layout/CircleRelationship"/>
    <dgm:cxn modelId="{CC5516FB-FFD3-4234-A161-8CD015E23F97}" type="presParOf" srcId="{F864532F-8E90-4629-9CEE-9DB0272C2176}" destId="{94CDBFCD-04E9-4D6F-B181-EF01B68ADB0C}" srcOrd="2" destOrd="0" presId="urn:microsoft.com/office/officeart/2009/3/layout/CircleRelationship"/>
    <dgm:cxn modelId="{99E1C256-216A-47C1-BFB3-4794A286D1AA}" type="presParOf" srcId="{F864532F-8E90-4629-9CEE-9DB0272C2176}" destId="{5F001B6C-8D10-4CA1-BD39-4A1AA8D359EA}" srcOrd="3" destOrd="0" presId="urn:microsoft.com/office/officeart/2009/3/layout/CircleRelationship"/>
    <dgm:cxn modelId="{B6F1CFAC-0DF5-4AD4-8433-A4D88D267395}" type="presParOf" srcId="{F864532F-8E90-4629-9CEE-9DB0272C2176}" destId="{3677A049-9E11-4293-AD42-BEE72E5E58A1}" srcOrd="4" destOrd="0" presId="urn:microsoft.com/office/officeart/2009/3/layout/CircleRelationship"/>
    <dgm:cxn modelId="{15A12C44-C6B6-4E60-AF26-A78ABB5E8152}" type="presParOf" srcId="{F864532F-8E90-4629-9CEE-9DB0272C2176}" destId="{22804418-68DE-4C3F-9B04-EDF6AEC2C0FF}" srcOrd="5" destOrd="0" presId="urn:microsoft.com/office/officeart/2009/3/layout/CircleRelationship"/>
    <dgm:cxn modelId="{816FD168-8A56-4998-8FCA-033A8F887577}" type="presParOf" srcId="{F864532F-8E90-4629-9CEE-9DB0272C2176}" destId="{E48D3204-4504-4B1C-BD64-9CB0A5069FCF}" srcOrd="6" destOrd="0" presId="urn:microsoft.com/office/officeart/2009/3/layout/CircleRelationship"/>
    <dgm:cxn modelId="{F0229FFE-9842-4F09-B10A-1EA21D5AB0A1}" type="presParOf" srcId="{F864532F-8E90-4629-9CEE-9DB0272C2176}" destId="{93C495CC-9763-4A6A-BF13-60671780A3F6}" srcOrd="7" destOrd="0" presId="urn:microsoft.com/office/officeart/2009/3/layout/CircleRelationship"/>
    <dgm:cxn modelId="{ACC52D79-C96C-4ECA-AAF3-7E7B53AC1D16}" type="presParOf" srcId="{F864532F-8E90-4629-9CEE-9DB0272C2176}" destId="{065F1DC3-64F4-405F-9F47-B95A06196788}" srcOrd="8" destOrd="0" presId="urn:microsoft.com/office/officeart/2009/3/layout/CircleRelationship"/>
    <dgm:cxn modelId="{7A608822-6B57-4CE7-8CFD-79F8ECBDAA85}" type="presParOf" srcId="{065F1DC3-64F4-405F-9F47-B95A06196788}" destId="{CCB460E7-7FE7-4678-85A5-A053C71A90EB}" srcOrd="0" destOrd="0" presId="urn:microsoft.com/office/officeart/2009/3/layout/CircleRelationship"/>
    <dgm:cxn modelId="{360C85BF-5FA4-4393-954B-B0CF1F8235A9}" type="presParOf" srcId="{F864532F-8E90-4629-9CEE-9DB0272C2176}" destId="{BED8FFD3-B8BA-475B-B5B6-2CD500245DA3}" srcOrd="9" destOrd="0" presId="urn:microsoft.com/office/officeart/2009/3/layout/CircleRelationship"/>
    <dgm:cxn modelId="{8D076F4D-3D8B-47C5-A5D2-7193F907E8FF}" type="presParOf" srcId="{BED8FFD3-B8BA-475B-B5B6-2CD500245DA3}" destId="{2C4E10EC-C7B0-426B-9DF5-EC4718A440C1}" srcOrd="0" destOrd="0" presId="urn:microsoft.com/office/officeart/2009/3/layout/CircleRelationship"/>
    <dgm:cxn modelId="{8FFB7ADA-1472-45F6-9F15-494BD732E940}" type="presParOf" srcId="{F864532F-8E90-4629-9CEE-9DB0272C2176}" destId="{5320EA10-0724-4A0A-8E1F-EA6C39A4468A}" srcOrd="10" destOrd="0" presId="urn:microsoft.com/office/officeart/2009/3/layout/CircleRelationship"/>
    <dgm:cxn modelId="{35FE7139-94B0-4BFE-9989-4B5EBA364104}" type="presParOf" srcId="{F864532F-8E90-4629-9CEE-9DB0272C2176}" destId="{83EFE9C1-0C91-40FB-B625-41849577AE14}" srcOrd="11" destOrd="0" presId="urn:microsoft.com/office/officeart/2009/3/layout/CircleRelationship"/>
    <dgm:cxn modelId="{C8A19A2D-8F9E-4376-9CFB-FC40135FB4A8}" type="presParOf" srcId="{83EFE9C1-0C91-40FB-B625-41849577AE14}" destId="{0C8EC998-8834-4038-83D5-FA3C79D44810}" srcOrd="0" destOrd="0" presId="urn:microsoft.com/office/officeart/2009/3/layout/CircleRelationship"/>
    <dgm:cxn modelId="{A855098A-0CB1-43B3-8DEE-7936CF4B6140}" type="presParOf" srcId="{F864532F-8E90-4629-9CEE-9DB0272C2176}" destId="{C8479EBC-03CE-4E95-A76A-09450CE3DBBA}" srcOrd="12" destOrd="0" presId="urn:microsoft.com/office/officeart/2009/3/layout/CircleRelationship"/>
    <dgm:cxn modelId="{886CB2F8-98CE-4DF6-B5D9-6C58A16E9B31}" type="presParOf" srcId="{C8479EBC-03CE-4E95-A76A-09450CE3DBBA}" destId="{1AD2B160-D3CC-457C-BEDE-77CA653C4D21}" srcOrd="0" destOrd="0" presId="urn:microsoft.com/office/officeart/2009/3/layout/CircleRelationship"/>
    <dgm:cxn modelId="{B4FC46EF-C15F-4E91-B440-66F4B2846818}" type="presParOf" srcId="{F864532F-8E90-4629-9CEE-9DB0272C2176}" destId="{31960769-F4DF-4817-9D14-78C117690894}" srcOrd="13" destOrd="0" presId="urn:microsoft.com/office/officeart/2009/3/layout/CircleRelationship"/>
    <dgm:cxn modelId="{4E28210A-2E93-447E-B992-F9DA4575934F}" type="presParOf" srcId="{31960769-F4DF-4817-9D14-78C117690894}" destId="{EA1A64BA-EFF8-4D29-B410-625B32E0FA13}"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8D62DE-590F-416B-912C-FFFCBC2DEE89}"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27C37316-3DC9-4B59-80B4-DAD90984E76C}">
      <dgm:prSet phldrT="[Text]" custT="1"/>
      <dgm:spPr/>
      <dgm:t>
        <a:bodyPr/>
        <a:lstStyle/>
        <a:p>
          <a:r>
            <a:rPr lang="en-US" sz="2000" b="1" dirty="0">
              <a:latin typeface="Arial Narrow" panose="020B0606020202030204" pitchFamily="34" charset="0"/>
            </a:rPr>
            <a:t>Willpower</a:t>
          </a:r>
        </a:p>
      </dgm:t>
    </dgm:pt>
    <dgm:pt modelId="{24FB539E-767A-429A-90BF-FEE37336693E}" type="parTrans" cxnId="{0271DBA2-2E0F-42A3-924E-34B8463CBD33}">
      <dgm:prSet/>
      <dgm:spPr/>
      <dgm:t>
        <a:bodyPr/>
        <a:lstStyle/>
        <a:p>
          <a:endParaRPr lang="en-US" sz="4400"/>
        </a:p>
      </dgm:t>
    </dgm:pt>
    <dgm:pt modelId="{C6183C26-9A70-4E5A-8F67-0744A14541DF}" type="sibTrans" cxnId="{0271DBA2-2E0F-42A3-924E-34B8463CBD33}">
      <dgm:prSet/>
      <dgm:spPr/>
      <dgm:t>
        <a:bodyPr/>
        <a:lstStyle/>
        <a:p>
          <a:endParaRPr lang="en-US" sz="4400"/>
        </a:p>
      </dgm:t>
    </dgm:pt>
    <dgm:pt modelId="{BB559265-095F-49A7-97F9-BFE12CC4AD8F}">
      <dgm:prSet phldrT="[Text]" custT="1"/>
      <dgm:spPr/>
      <dgm:t>
        <a:bodyPr/>
        <a:lstStyle/>
        <a:p>
          <a:r>
            <a:rPr lang="en-US" sz="4400" dirty="0"/>
            <a:t> </a:t>
          </a:r>
        </a:p>
      </dgm:t>
    </dgm:pt>
    <dgm:pt modelId="{DA1DE7E3-FF73-4B8A-8B61-365223FF4A0B}" type="parTrans" cxnId="{660C3BDB-DEFD-4A30-A4CD-C1ED78C960C8}">
      <dgm:prSet/>
      <dgm:spPr/>
      <dgm:t>
        <a:bodyPr/>
        <a:lstStyle/>
        <a:p>
          <a:endParaRPr lang="en-US" sz="4400"/>
        </a:p>
      </dgm:t>
    </dgm:pt>
    <dgm:pt modelId="{B025025D-E2FF-46E3-9EEE-E5305101B83C}" type="sibTrans" cxnId="{660C3BDB-DEFD-4A30-A4CD-C1ED78C960C8}">
      <dgm:prSet/>
      <dgm:spPr/>
      <dgm:t>
        <a:bodyPr/>
        <a:lstStyle/>
        <a:p>
          <a:endParaRPr lang="en-US" sz="4400"/>
        </a:p>
      </dgm:t>
    </dgm:pt>
    <dgm:pt modelId="{EB3E2FE8-6334-46E0-85E6-B528D988FDC1}">
      <dgm:prSet phldrT="[Text]" custT="1"/>
      <dgm:spPr/>
      <dgm:t>
        <a:bodyPr/>
        <a:lstStyle/>
        <a:p>
          <a:r>
            <a:rPr lang="en-US" sz="4400" dirty="0"/>
            <a:t> </a:t>
          </a:r>
        </a:p>
      </dgm:t>
    </dgm:pt>
    <dgm:pt modelId="{298764D3-E9E5-4B6D-92EC-5945F9563EEA}" type="parTrans" cxnId="{764280A6-0160-43C7-85E9-D808A9D95C6D}">
      <dgm:prSet/>
      <dgm:spPr/>
      <dgm:t>
        <a:bodyPr/>
        <a:lstStyle/>
        <a:p>
          <a:endParaRPr lang="en-US" sz="4400"/>
        </a:p>
      </dgm:t>
    </dgm:pt>
    <dgm:pt modelId="{4E197FF1-51E6-4D33-BFFC-ECA3338A6C82}" type="sibTrans" cxnId="{764280A6-0160-43C7-85E9-D808A9D95C6D}">
      <dgm:prSet/>
      <dgm:spPr/>
      <dgm:t>
        <a:bodyPr/>
        <a:lstStyle/>
        <a:p>
          <a:endParaRPr lang="en-US" sz="4400"/>
        </a:p>
      </dgm:t>
    </dgm:pt>
    <dgm:pt modelId="{AD7FC996-9F98-423C-9886-7E33D71C707A}">
      <dgm:prSet phldrT="[Text]" custT="1"/>
      <dgm:spPr/>
      <dgm:t>
        <a:bodyPr/>
        <a:lstStyle/>
        <a:p>
          <a:r>
            <a:rPr lang="en-US" sz="4400" dirty="0"/>
            <a:t> </a:t>
          </a:r>
        </a:p>
      </dgm:t>
    </dgm:pt>
    <dgm:pt modelId="{A4DAAB97-E7E3-4C1E-9088-E3152F9A861E}" type="parTrans" cxnId="{F8A19F5D-35FC-45B7-B1B4-E8EC633BE7E4}">
      <dgm:prSet/>
      <dgm:spPr/>
      <dgm:t>
        <a:bodyPr/>
        <a:lstStyle/>
        <a:p>
          <a:endParaRPr lang="en-US" sz="4400"/>
        </a:p>
      </dgm:t>
    </dgm:pt>
    <dgm:pt modelId="{930B7A8A-9218-4B42-A6BA-45291998C8C0}" type="sibTrans" cxnId="{F8A19F5D-35FC-45B7-B1B4-E8EC633BE7E4}">
      <dgm:prSet/>
      <dgm:spPr/>
      <dgm:t>
        <a:bodyPr/>
        <a:lstStyle/>
        <a:p>
          <a:endParaRPr lang="en-US" sz="4400"/>
        </a:p>
      </dgm:t>
    </dgm:pt>
    <dgm:pt modelId="{5DBF2D69-EACF-4224-9A80-55117E0ECDD6}">
      <dgm:prSet phldrT="[Text]" custT="1"/>
      <dgm:spPr/>
      <dgm:t>
        <a:bodyPr/>
        <a:lstStyle/>
        <a:p>
          <a:r>
            <a:rPr lang="en-US" sz="2000" dirty="0"/>
            <a:t>'Waypower'</a:t>
          </a:r>
        </a:p>
      </dgm:t>
    </dgm:pt>
    <dgm:pt modelId="{C3F0501E-CDD6-47A6-B0C2-1E0C41066E6D}" type="sibTrans" cxnId="{2E312BE9-79A4-40AC-AB81-BD388A8B312F}">
      <dgm:prSet/>
      <dgm:spPr/>
      <dgm:t>
        <a:bodyPr/>
        <a:lstStyle/>
        <a:p>
          <a:endParaRPr lang="en-US" sz="4400"/>
        </a:p>
      </dgm:t>
    </dgm:pt>
    <dgm:pt modelId="{DB39217E-0A88-43F9-942A-A529A1DB7362}" type="parTrans" cxnId="{2E312BE9-79A4-40AC-AB81-BD388A8B312F}">
      <dgm:prSet/>
      <dgm:spPr/>
      <dgm:t>
        <a:bodyPr/>
        <a:lstStyle/>
        <a:p>
          <a:endParaRPr lang="en-US" sz="4400"/>
        </a:p>
      </dgm:t>
    </dgm:pt>
    <dgm:pt modelId="{CCE5892F-8704-4EF4-BC50-816AC894B57B}">
      <dgm:prSet phldrT="[Text]" custT="1"/>
      <dgm:spPr/>
      <dgm:t>
        <a:bodyPr/>
        <a:lstStyle/>
        <a:p>
          <a:r>
            <a:rPr lang="en-US" sz="2000" dirty="0"/>
            <a:t>Goals</a:t>
          </a:r>
        </a:p>
      </dgm:t>
    </dgm:pt>
    <dgm:pt modelId="{D7C7543D-5D86-4F87-8BDF-AF32A637B123}" type="sibTrans" cxnId="{7B50C73E-C90E-4C70-8434-AA066FBA08B6}">
      <dgm:prSet/>
      <dgm:spPr/>
      <dgm:t>
        <a:bodyPr/>
        <a:lstStyle/>
        <a:p>
          <a:endParaRPr lang="en-US" sz="4400"/>
        </a:p>
      </dgm:t>
    </dgm:pt>
    <dgm:pt modelId="{2F1DC26F-5CD3-4FCD-862A-E12A51511092}" type="parTrans" cxnId="{7B50C73E-C90E-4C70-8434-AA066FBA08B6}">
      <dgm:prSet/>
      <dgm:spPr/>
      <dgm:t>
        <a:bodyPr/>
        <a:lstStyle/>
        <a:p>
          <a:endParaRPr lang="en-US" sz="4400"/>
        </a:p>
      </dgm:t>
    </dgm:pt>
    <dgm:pt modelId="{39B083BE-D683-49E6-9CD2-2A0CDFB924A4}" type="pres">
      <dgm:prSet presAssocID="{798D62DE-590F-416B-912C-FFFCBC2DEE89}" presName="theList" presStyleCnt="0">
        <dgm:presLayoutVars>
          <dgm:dir/>
          <dgm:animLvl val="lvl"/>
          <dgm:resizeHandles val="exact"/>
        </dgm:presLayoutVars>
      </dgm:prSet>
      <dgm:spPr/>
    </dgm:pt>
    <dgm:pt modelId="{89274F22-EB61-4BF0-B53A-CAD0FE4C0F7D}" type="pres">
      <dgm:prSet presAssocID="{27C37316-3DC9-4B59-80B4-DAD90984E76C}" presName="compNode" presStyleCnt="0"/>
      <dgm:spPr/>
    </dgm:pt>
    <dgm:pt modelId="{63F7D9ED-67F6-4074-8CBF-7E5797FE2E16}" type="pres">
      <dgm:prSet presAssocID="{27C37316-3DC9-4B59-80B4-DAD90984E76C}" presName="noGeometry" presStyleCnt="0"/>
      <dgm:spPr/>
    </dgm:pt>
    <dgm:pt modelId="{A3FB85BE-84CA-4916-8D9B-290C656D6A38}" type="pres">
      <dgm:prSet presAssocID="{27C37316-3DC9-4B59-80B4-DAD90984E76C}" presName="childTextVisible" presStyleLbl="bgAccFollowNode1" presStyleIdx="0" presStyleCnt="3">
        <dgm:presLayoutVars>
          <dgm:bulletEnabled val="1"/>
        </dgm:presLayoutVars>
      </dgm:prSet>
      <dgm:spPr/>
    </dgm:pt>
    <dgm:pt modelId="{BFE6458B-34D1-436C-B4FC-062432894CD5}" type="pres">
      <dgm:prSet presAssocID="{27C37316-3DC9-4B59-80B4-DAD90984E76C}" presName="childTextHidden" presStyleLbl="bgAccFollowNode1" presStyleIdx="0" presStyleCnt="3"/>
      <dgm:spPr/>
    </dgm:pt>
    <dgm:pt modelId="{D239AA60-ED72-40D0-AA9B-7AF3A4EEAB4A}" type="pres">
      <dgm:prSet presAssocID="{27C37316-3DC9-4B59-80B4-DAD90984E76C}" presName="parentText" presStyleLbl="node1" presStyleIdx="0" presStyleCnt="3" custScaleX="250411" custScaleY="237514">
        <dgm:presLayoutVars>
          <dgm:chMax val="1"/>
          <dgm:bulletEnabled val="1"/>
        </dgm:presLayoutVars>
      </dgm:prSet>
      <dgm:spPr/>
    </dgm:pt>
    <dgm:pt modelId="{F859F087-EC13-49B7-B5B5-EFE03A938FC5}" type="pres">
      <dgm:prSet presAssocID="{27C37316-3DC9-4B59-80B4-DAD90984E76C}" presName="aSpace" presStyleCnt="0"/>
      <dgm:spPr/>
    </dgm:pt>
    <dgm:pt modelId="{A0131ECA-340E-4E9D-B846-D318EF097440}" type="pres">
      <dgm:prSet presAssocID="{5DBF2D69-EACF-4224-9A80-55117E0ECDD6}" presName="compNode" presStyleCnt="0"/>
      <dgm:spPr/>
    </dgm:pt>
    <dgm:pt modelId="{B50E4453-E45F-44A2-9949-0F06E9328493}" type="pres">
      <dgm:prSet presAssocID="{5DBF2D69-EACF-4224-9A80-55117E0ECDD6}" presName="noGeometry" presStyleCnt="0"/>
      <dgm:spPr/>
    </dgm:pt>
    <dgm:pt modelId="{5ECAEC62-BBFE-4954-9F44-438AA2963B82}" type="pres">
      <dgm:prSet presAssocID="{5DBF2D69-EACF-4224-9A80-55117E0ECDD6}" presName="childTextVisible" presStyleLbl="bgAccFollowNode1" presStyleIdx="1" presStyleCnt="3">
        <dgm:presLayoutVars>
          <dgm:bulletEnabled val="1"/>
        </dgm:presLayoutVars>
      </dgm:prSet>
      <dgm:spPr/>
    </dgm:pt>
    <dgm:pt modelId="{1738FE57-8627-4705-B10E-53E4B1098012}" type="pres">
      <dgm:prSet presAssocID="{5DBF2D69-EACF-4224-9A80-55117E0ECDD6}" presName="childTextHidden" presStyleLbl="bgAccFollowNode1" presStyleIdx="1" presStyleCnt="3"/>
      <dgm:spPr/>
    </dgm:pt>
    <dgm:pt modelId="{CC6124F2-F305-454E-BDD3-12134EF766EF}" type="pres">
      <dgm:prSet presAssocID="{5DBF2D69-EACF-4224-9A80-55117E0ECDD6}" presName="parentText" presStyleLbl="node1" presStyleIdx="1" presStyleCnt="3" custScaleX="242883" custScaleY="247932">
        <dgm:presLayoutVars>
          <dgm:chMax val="1"/>
          <dgm:bulletEnabled val="1"/>
        </dgm:presLayoutVars>
      </dgm:prSet>
      <dgm:spPr/>
    </dgm:pt>
    <dgm:pt modelId="{D9BBE2F0-019B-4E47-AEE0-F9350B59E4E1}" type="pres">
      <dgm:prSet presAssocID="{5DBF2D69-EACF-4224-9A80-55117E0ECDD6}" presName="aSpace" presStyleCnt="0"/>
      <dgm:spPr/>
    </dgm:pt>
    <dgm:pt modelId="{F8C520B7-36FA-4751-BC81-34DF191E637A}" type="pres">
      <dgm:prSet presAssocID="{CCE5892F-8704-4EF4-BC50-816AC894B57B}" presName="compNode" presStyleCnt="0"/>
      <dgm:spPr/>
    </dgm:pt>
    <dgm:pt modelId="{5A4B02EC-A375-4BE5-AA07-CAD83964F55F}" type="pres">
      <dgm:prSet presAssocID="{CCE5892F-8704-4EF4-BC50-816AC894B57B}" presName="noGeometry" presStyleCnt="0"/>
      <dgm:spPr/>
    </dgm:pt>
    <dgm:pt modelId="{6B758908-A1EB-44A7-8E8F-8A7D78CD053F}" type="pres">
      <dgm:prSet presAssocID="{CCE5892F-8704-4EF4-BC50-816AC894B57B}" presName="childTextVisible" presStyleLbl="bgAccFollowNode1" presStyleIdx="2" presStyleCnt="3">
        <dgm:presLayoutVars>
          <dgm:bulletEnabled val="1"/>
        </dgm:presLayoutVars>
      </dgm:prSet>
      <dgm:spPr/>
    </dgm:pt>
    <dgm:pt modelId="{5543F70F-C01E-4FE9-81E4-42DB4900A494}" type="pres">
      <dgm:prSet presAssocID="{CCE5892F-8704-4EF4-BC50-816AC894B57B}" presName="childTextHidden" presStyleLbl="bgAccFollowNode1" presStyleIdx="2" presStyleCnt="3"/>
      <dgm:spPr/>
    </dgm:pt>
    <dgm:pt modelId="{D4FDC644-7534-46B9-81F8-22B594773779}" type="pres">
      <dgm:prSet presAssocID="{CCE5892F-8704-4EF4-BC50-816AC894B57B}" presName="parentText" presStyleLbl="node1" presStyleIdx="2" presStyleCnt="3" custScaleX="198712" custScaleY="205593">
        <dgm:presLayoutVars>
          <dgm:chMax val="1"/>
          <dgm:bulletEnabled val="1"/>
        </dgm:presLayoutVars>
      </dgm:prSet>
      <dgm:spPr/>
    </dgm:pt>
  </dgm:ptLst>
  <dgm:cxnLst>
    <dgm:cxn modelId="{AC62AF16-9C5F-4DD3-A17B-2CF7CCC0018A}" type="presOf" srcId="{AD7FC996-9F98-423C-9886-7E33D71C707A}" destId="{6B758908-A1EB-44A7-8E8F-8A7D78CD053F}" srcOrd="0" destOrd="0" presId="urn:microsoft.com/office/officeart/2005/8/layout/hProcess6"/>
    <dgm:cxn modelId="{BE1FA23D-3C5C-4ABD-97C8-DAC0120EEA8E}" type="presOf" srcId="{BB559265-095F-49A7-97F9-BFE12CC4AD8F}" destId="{BFE6458B-34D1-436C-B4FC-062432894CD5}" srcOrd="1" destOrd="0" presId="urn:microsoft.com/office/officeart/2005/8/layout/hProcess6"/>
    <dgm:cxn modelId="{7B50C73E-C90E-4C70-8434-AA066FBA08B6}" srcId="{798D62DE-590F-416B-912C-FFFCBC2DEE89}" destId="{CCE5892F-8704-4EF4-BC50-816AC894B57B}" srcOrd="2" destOrd="0" parTransId="{2F1DC26F-5CD3-4FCD-862A-E12A51511092}" sibTransId="{D7C7543D-5D86-4F87-8BDF-AF32A637B123}"/>
    <dgm:cxn modelId="{F8A19F5D-35FC-45B7-B1B4-E8EC633BE7E4}" srcId="{CCE5892F-8704-4EF4-BC50-816AC894B57B}" destId="{AD7FC996-9F98-423C-9886-7E33D71C707A}" srcOrd="0" destOrd="0" parTransId="{A4DAAB97-E7E3-4C1E-9088-E3152F9A861E}" sibTransId="{930B7A8A-9218-4B42-A6BA-45291998C8C0}"/>
    <dgm:cxn modelId="{BE46B270-7B2D-4E28-A182-67ADA33B5436}" type="presOf" srcId="{798D62DE-590F-416B-912C-FFFCBC2DEE89}" destId="{39B083BE-D683-49E6-9CD2-2A0CDFB924A4}" srcOrd="0" destOrd="0" presId="urn:microsoft.com/office/officeart/2005/8/layout/hProcess6"/>
    <dgm:cxn modelId="{9B5FA253-1F45-4B30-AE5D-11D024FDF134}" type="presOf" srcId="{27C37316-3DC9-4B59-80B4-DAD90984E76C}" destId="{D239AA60-ED72-40D0-AA9B-7AF3A4EEAB4A}" srcOrd="0" destOrd="0" presId="urn:microsoft.com/office/officeart/2005/8/layout/hProcess6"/>
    <dgm:cxn modelId="{7FAEA078-F674-4B75-A016-D0CE71ADDBB2}" type="presOf" srcId="{CCE5892F-8704-4EF4-BC50-816AC894B57B}" destId="{D4FDC644-7534-46B9-81F8-22B594773779}" srcOrd="0" destOrd="0" presId="urn:microsoft.com/office/officeart/2005/8/layout/hProcess6"/>
    <dgm:cxn modelId="{08D69F7B-B6A2-4598-A40B-EEF887F1A15B}" type="presOf" srcId="{AD7FC996-9F98-423C-9886-7E33D71C707A}" destId="{5543F70F-C01E-4FE9-81E4-42DB4900A494}" srcOrd="1" destOrd="0" presId="urn:microsoft.com/office/officeart/2005/8/layout/hProcess6"/>
    <dgm:cxn modelId="{0271DBA2-2E0F-42A3-924E-34B8463CBD33}" srcId="{798D62DE-590F-416B-912C-FFFCBC2DEE89}" destId="{27C37316-3DC9-4B59-80B4-DAD90984E76C}" srcOrd="0" destOrd="0" parTransId="{24FB539E-767A-429A-90BF-FEE37336693E}" sibTransId="{C6183C26-9A70-4E5A-8F67-0744A14541DF}"/>
    <dgm:cxn modelId="{01E92AA4-E646-49DC-B97C-5ACEB2758788}" type="presOf" srcId="{BB559265-095F-49A7-97F9-BFE12CC4AD8F}" destId="{A3FB85BE-84CA-4916-8D9B-290C656D6A38}" srcOrd="0" destOrd="0" presId="urn:microsoft.com/office/officeart/2005/8/layout/hProcess6"/>
    <dgm:cxn modelId="{764280A6-0160-43C7-85E9-D808A9D95C6D}" srcId="{5DBF2D69-EACF-4224-9A80-55117E0ECDD6}" destId="{EB3E2FE8-6334-46E0-85E6-B528D988FDC1}" srcOrd="0" destOrd="0" parTransId="{298764D3-E9E5-4B6D-92EC-5945F9563EEA}" sibTransId="{4E197FF1-51E6-4D33-BFFC-ECA3338A6C82}"/>
    <dgm:cxn modelId="{DFAEB0B7-33E6-4430-97B4-C7EBDFBE44B2}" type="presOf" srcId="{5DBF2D69-EACF-4224-9A80-55117E0ECDD6}" destId="{CC6124F2-F305-454E-BDD3-12134EF766EF}" srcOrd="0" destOrd="0" presId="urn:microsoft.com/office/officeart/2005/8/layout/hProcess6"/>
    <dgm:cxn modelId="{54DD97C5-113A-486A-BA3D-6CF5D0E92185}" type="presOf" srcId="{EB3E2FE8-6334-46E0-85E6-B528D988FDC1}" destId="{1738FE57-8627-4705-B10E-53E4B1098012}" srcOrd="1" destOrd="0" presId="urn:microsoft.com/office/officeart/2005/8/layout/hProcess6"/>
    <dgm:cxn modelId="{348B75C8-E0D6-4A95-9C81-2BB76AE37B8B}" type="presOf" srcId="{EB3E2FE8-6334-46E0-85E6-B528D988FDC1}" destId="{5ECAEC62-BBFE-4954-9F44-438AA2963B82}" srcOrd="0" destOrd="0" presId="urn:microsoft.com/office/officeart/2005/8/layout/hProcess6"/>
    <dgm:cxn modelId="{660C3BDB-DEFD-4A30-A4CD-C1ED78C960C8}" srcId="{27C37316-3DC9-4B59-80B4-DAD90984E76C}" destId="{BB559265-095F-49A7-97F9-BFE12CC4AD8F}" srcOrd="0" destOrd="0" parTransId="{DA1DE7E3-FF73-4B8A-8B61-365223FF4A0B}" sibTransId="{B025025D-E2FF-46E3-9EEE-E5305101B83C}"/>
    <dgm:cxn modelId="{2E312BE9-79A4-40AC-AB81-BD388A8B312F}" srcId="{798D62DE-590F-416B-912C-FFFCBC2DEE89}" destId="{5DBF2D69-EACF-4224-9A80-55117E0ECDD6}" srcOrd="1" destOrd="0" parTransId="{DB39217E-0A88-43F9-942A-A529A1DB7362}" sibTransId="{C3F0501E-CDD6-47A6-B0C2-1E0C41066E6D}"/>
    <dgm:cxn modelId="{D8172B0C-D4D3-4447-BE59-62225389F9F1}" type="presParOf" srcId="{39B083BE-D683-49E6-9CD2-2A0CDFB924A4}" destId="{89274F22-EB61-4BF0-B53A-CAD0FE4C0F7D}" srcOrd="0" destOrd="0" presId="urn:microsoft.com/office/officeart/2005/8/layout/hProcess6"/>
    <dgm:cxn modelId="{22A502FD-BC4D-4A23-84B4-591472F065EE}" type="presParOf" srcId="{89274F22-EB61-4BF0-B53A-CAD0FE4C0F7D}" destId="{63F7D9ED-67F6-4074-8CBF-7E5797FE2E16}" srcOrd="0" destOrd="0" presId="urn:microsoft.com/office/officeart/2005/8/layout/hProcess6"/>
    <dgm:cxn modelId="{6C4F4B70-FA14-4456-9E47-2A966E5CF9D6}" type="presParOf" srcId="{89274F22-EB61-4BF0-B53A-CAD0FE4C0F7D}" destId="{A3FB85BE-84CA-4916-8D9B-290C656D6A38}" srcOrd="1" destOrd="0" presId="urn:microsoft.com/office/officeart/2005/8/layout/hProcess6"/>
    <dgm:cxn modelId="{39CA361F-956D-421A-960D-378314B7B6CE}" type="presParOf" srcId="{89274F22-EB61-4BF0-B53A-CAD0FE4C0F7D}" destId="{BFE6458B-34D1-436C-B4FC-062432894CD5}" srcOrd="2" destOrd="0" presId="urn:microsoft.com/office/officeart/2005/8/layout/hProcess6"/>
    <dgm:cxn modelId="{88F32C66-EBC6-4E88-8C2B-DB62F3A19D8C}" type="presParOf" srcId="{89274F22-EB61-4BF0-B53A-CAD0FE4C0F7D}" destId="{D239AA60-ED72-40D0-AA9B-7AF3A4EEAB4A}" srcOrd="3" destOrd="0" presId="urn:microsoft.com/office/officeart/2005/8/layout/hProcess6"/>
    <dgm:cxn modelId="{356607A1-C0F6-499E-BE59-FB242E9D5E9A}" type="presParOf" srcId="{39B083BE-D683-49E6-9CD2-2A0CDFB924A4}" destId="{F859F087-EC13-49B7-B5B5-EFE03A938FC5}" srcOrd="1" destOrd="0" presId="urn:microsoft.com/office/officeart/2005/8/layout/hProcess6"/>
    <dgm:cxn modelId="{F95A7264-68C3-4813-A8F2-B1E5C997355A}" type="presParOf" srcId="{39B083BE-D683-49E6-9CD2-2A0CDFB924A4}" destId="{A0131ECA-340E-4E9D-B846-D318EF097440}" srcOrd="2" destOrd="0" presId="urn:microsoft.com/office/officeart/2005/8/layout/hProcess6"/>
    <dgm:cxn modelId="{9DD832C9-F628-4E99-9785-E0CFCF93CFE9}" type="presParOf" srcId="{A0131ECA-340E-4E9D-B846-D318EF097440}" destId="{B50E4453-E45F-44A2-9949-0F06E9328493}" srcOrd="0" destOrd="0" presId="urn:microsoft.com/office/officeart/2005/8/layout/hProcess6"/>
    <dgm:cxn modelId="{6E70F724-6437-49A7-84A3-B734EEC120A1}" type="presParOf" srcId="{A0131ECA-340E-4E9D-B846-D318EF097440}" destId="{5ECAEC62-BBFE-4954-9F44-438AA2963B82}" srcOrd="1" destOrd="0" presId="urn:microsoft.com/office/officeart/2005/8/layout/hProcess6"/>
    <dgm:cxn modelId="{D22D214C-FB6C-4751-91BD-C9A49E1E8894}" type="presParOf" srcId="{A0131ECA-340E-4E9D-B846-D318EF097440}" destId="{1738FE57-8627-4705-B10E-53E4B1098012}" srcOrd="2" destOrd="0" presId="urn:microsoft.com/office/officeart/2005/8/layout/hProcess6"/>
    <dgm:cxn modelId="{9EFDDD29-BA6B-49FA-A6FB-176CBE56C23D}" type="presParOf" srcId="{A0131ECA-340E-4E9D-B846-D318EF097440}" destId="{CC6124F2-F305-454E-BDD3-12134EF766EF}" srcOrd="3" destOrd="0" presId="urn:microsoft.com/office/officeart/2005/8/layout/hProcess6"/>
    <dgm:cxn modelId="{D4DDC96B-FEB2-4651-A622-7F0A63E5827E}" type="presParOf" srcId="{39B083BE-D683-49E6-9CD2-2A0CDFB924A4}" destId="{D9BBE2F0-019B-4E47-AEE0-F9350B59E4E1}" srcOrd="3" destOrd="0" presId="urn:microsoft.com/office/officeart/2005/8/layout/hProcess6"/>
    <dgm:cxn modelId="{85E80723-6A9E-4F3F-AF77-28F014B7ED91}" type="presParOf" srcId="{39B083BE-D683-49E6-9CD2-2A0CDFB924A4}" destId="{F8C520B7-36FA-4751-BC81-34DF191E637A}" srcOrd="4" destOrd="0" presId="urn:microsoft.com/office/officeart/2005/8/layout/hProcess6"/>
    <dgm:cxn modelId="{32D8E375-B3EE-444E-900A-147B1A718575}" type="presParOf" srcId="{F8C520B7-36FA-4751-BC81-34DF191E637A}" destId="{5A4B02EC-A375-4BE5-AA07-CAD83964F55F}" srcOrd="0" destOrd="0" presId="urn:microsoft.com/office/officeart/2005/8/layout/hProcess6"/>
    <dgm:cxn modelId="{E2B8AC9A-1ED5-4402-9487-ABCC0809572A}" type="presParOf" srcId="{F8C520B7-36FA-4751-BC81-34DF191E637A}" destId="{6B758908-A1EB-44A7-8E8F-8A7D78CD053F}" srcOrd="1" destOrd="0" presId="urn:microsoft.com/office/officeart/2005/8/layout/hProcess6"/>
    <dgm:cxn modelId="{F4789FE6-E027-483F-A810-8097AB17EFEC}" type="presParOf" srcId="{F8C520B7-36FA-4751-BC81-34DF191E637A}" destId="{5543F70F-C01E-4FE9-81E4-42DB4900A494}" srcOrd="2" destOrd="0" presId="urn:microsoft.com/office/officeart/2005/8/layout/hProcess6"/>
    <dgm:cxn modelId="{C9BFFBF2-0B42-44EE-8292-8BF4AD1A3DE9}" type="presParOf" srcId="{F8C520B7-36FA-4751-BC81-34DF191E637A}" destId="{D4FDC644-7534-46B9-81F8-22B59477377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8D62DE-590F-416B-912C-FFFCBC2DEE89}"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27C37316-3DC9-4B59-80B4-DAD90984E76C}">
      <dgm:prSet phldrT="[Text]" custT="1"/>
      <dgm:spPr/>
      <dgm:t>
        <a:bodyPr/>
        <a:lstStyle/>
        <a:p>
          <a:r>
            <a:rPr lang="en-US" sz="1800" b="1" dirty="0">
              <a:latin typeface="Arial Narrow" panose="020B0606020202030204" pitchFamily="34" charset="0"/>
            </a:rPr>
            <a:t>Willpower</a:t>
          </a:r>
        </a:p>
      </dgm:t>
    </dgm:pt>
    <dgm:pt modelId="{24FB539E-767A-429A-90BF-FEE37336693E}" type="parTrans" cxnId="{0271DBA2-2E0F-42A3-924E-34B8463CBD33}">
      <dgm:prSet/>
      <dgm:spPr/>
      <dgm:t>
        <a:bodyPr/>
        <a:lstStyle/>
        <a:p>
          <a:endParaRPr lang="en-US" sz="4000">
            <a:latin typeface="Arial Narrow" panose="020B0606020202030204" pitchFamily="34" charset="0"/>
          </a:endParaRPr>
        </a:p>
      </dgm:t>
    </dgm:pt>
    <dgm:pt modelId="{C6183C26-9A70-4E5A-8F67-0744A14541DF}" type="sibTrans" cxnId="{0271DBA2-2E0F-42A3-924E-34B8463CBD33}">
      <dgm:prSet/>
      <dgm:spPr/>
      <dgm:t>
        <a:bodyPr/>
        <a:lstStyle/>
        <a:p>
          <a:endParaRPr lang="en-US" sz="4000">
            <a:latin typeface="Arial Narrow" panose="020B0606020202030204" pitchFamily="34" charset="0"/>
          </a:endParaRPr>
        </a:p>
      </dgm:t>
    </dgm:pt>
    <dgm:pt modelId="{BB559265-095F-49A7-97F9-BFE12CC4AD8F}">
      <dgm:prSet phldrT="[Text]" custT="1"/>
      <dgm:spPr/>
      <dgm:t>
        <a:bodyPr/>
        <a:lstStyle/>
        <a:p>
          <a:r>
            <a:rPr lang="en-US" sz="4000" dirty="0">
              <a:latin typeface="Arial Narrow" panose="020B0606020202030204" pitchFamily="34" charset="0"/>
            </a:rPr>
            <a:t> </a:t>
          </a:r>
        </a:p>
      </dgm:t>
    </dgm:pt>
    <dgm:pt modelId="{DA1DE7E3-FF73-4B8A-8B61-365223FF4A0B}" type="parTrans" cxnId="{660C3BDB-DEFD-4A30-A4CD-C1ED78C960C8}">
      <dgm:prSet/>
      <dgm:spPr/>
      <dgm:t>
        <a:bodyPr/>
        <a:lstStyle/>
        <a:p>
          <a:endParaRPr lang="en-US" sz="4000">
            <a:latin typeface="Arial Narrow" panose="020B0606020202030204" pitchFamily="34" charset="0"/>
          </a:endParaRPr>
        </a:p>
      </dgm:t>
    </dgm:pt>
    <dgm:pt modelId="{B025025D-E2FF-46E3-9EEE-E5305101B83C}" type="sibTrans" cxnId="{660C3BDB-DEFD-4A30-A4CD-C1ED78C960C8}">
      <dgm:prSet/>
      <dgm:spPr/>
      <dgm:t>
        <a:bodyPr/>
        <a:lstStyle/>
        <a:p>
          <a:endParaRPr lang="en-US" sz="4000">
            <a:latin typeface="Arial Narrow" panose="020B0606020202030204" pitchFamily="34" charset="0"/>
          </a:endParaRPr>
        </a:p>
      </dgm:t>
    </dgm:pt>
    <dgm:pt modelId="{EB3E2FE8-6334-46E0-85E6-B528D988FDC1}">
      <dgm:prSet phldrT="[Text]" custT="1"/>
      <dgm:spPr/>
      <dgm:t>
        <a:bodyPr/>
        <a:lstStyle/>
        <a:p>
          <a:r>
            <a:rPr lang="en-US" sz="4000" dirty="0">
              <a:latin typeface="Arial Narrow" panose="020B0606020202030204" pitchFamily="34" charset="0"/>
            </a:rPr>
            <a:t> </a:t>
          </a:r>
        </a:p>
      </dgm:t>
    </dgm:pt>
    <dgm:pt modelId="{298764D3-E9E5-4B6D-92EC-5945F9563EEA}" type="parTrans" cxnId="{764280A6-0160-43C7-85E9-D808A9D95C6D}">
      <dgm:prSet/>
      <dgm:spPr/>
      <dgm:t>
        <a:bodyPr/>
        <a:lstStyle/>
        <a:p>
          <a:endParaRPr lang="en-US" sz="4000">
            <a:latin typeface="Arial Narrow" panose="020B0606020202030204" pitchFamily="34" charset="0"/>
          </a:endParaRPr>
        </a:p>
      </dgm:t>
    </dgm:pt>
    <dgm:pt modelId="{4E197FF1-51E6-4D33-BFFC-ECA3338A6C82}" type="sibTrans" cxnId="{764280A6-0160-43C7-85E9-D808A9D95C6D}">
      <dgm:prSet/>
      <dgm:spPr/>
      <dgm:t>
        <a:bodyPr/>
        <a:lstStyle/>
        <a:p>
          <a:endParaRPr lang="en-US" sz="4000">
            <a:latin typeface="Arial Narrow" panose="020B0606020202030204" pitchFamily="34" charset="0"/>
          </a:endParaRPr>
        </a:p>
      </dgm:t>
    </dgm:pt>
    <dgm:pt modelId="{AD7FC996-9F98-423C-9886-7E33D71C707A}">
      <dgm:prSet phldrT="[Text]" custT="1"/>
      <dgm:spPr/>
      <dgm:t>
        <a:bodyPr/>
        <a:lstStyle/>
        <a:p>
          <a:r>
            <a:rPr lang="en-US" sz="4000" dirty="0">
              <a:latin typeface="Arial Narrow" panose="020B0606020202030204" pitchFamily="34" charset="0"/>
            </a:rPr>
            <a:t> </a:t>
          </a:r>
        </a:p>
      </dgm:t>
    </dgm:pt>
    <dgm:pt modelId="{A4DAAB97-E7E3-4C1E-9088-E3152F9A861E}" type="parTrans" cxnId="{F8A19F5D-35FC-45B7-B1B4-E8EC633BE7E4}">
      <dgm:prSet/>
      <dgm:spPr/>
      <dgm:t>
        <a:bodyPr/>
        <a:lstStyle/>
        <a:p>
          <a:endParaRPr lang="en-US" sz="4000">
            <a:latin typeface="Arial Narrow" panose="020B0606020202030204" pitchFamily="34" charset="0"/>
          </a:endParaRPr>
        </a:p>
      </dgm:t>
    </dgm:pt>
    <dgm:pt modelId="{930B7A8A-9218-4B42-A6BA-45291998C8C0}" type="sibTrans" cxnId="{F8A19F5D-35FC-45B7-B1B4-E8EC633BE7E4}">
      <dgm:prSet/>
      <dgm:spPr/>
      <dgm:t>
        <a:bodyPr/>
        <a:lstStyle/>
        <a:p>
          <a:endParaRPr lang="en-US" sz="4000">
            <a:latin typeface="Arial Narrow" panose="020B0606020202030204" pitchFamily="34" charset="0"/>
          </a:endParaRPr>
        </a:p>
      </dgm:t>
    </dgm:pt>
    <dgm:pt modelId="{5DBF2D69-EACF-4224-9A80-55117E0ECDD6}">
      <dgm:prSet phldrT="[Text]" custT="1"/>
      <dgm:spPr/>
      <dgm:t>
        <a:bodyPr/>
        <a:lstStyle/>
        <a:p>
          <a:r>
            <a:rPr lang="en-US" sz="1800" dirty="0">
              <a:latin typeface="Arial Narrow" panose="020B0606020202030204" pitchFamily="34" charset="0"/>
            </a:rPr>
            <a:t>'Waypower'</a:t>
          </a:r>
        </a:p>
      </dgm:t>
    </dgm:pt>
    <dgm:pt modelId="{C3F0501E-CDD6-47A6-B0C2-1E0C41066E6D}" type="sibTrans" cxnId="{2E312BE9-79A4-40AC-AB81-BD388A8B312F}">
      <dgm:prSet/>
      <dgm:spPr/>
      <dgm:t>
        <a:bodyPr/>
        <a:lstStyle/>
        <a:p>
          <a:endParaRPr lang="en-US" sz="4000">
            <a:latin typeface="Arial Narrow" panose="020B0606020202030204" pitchFamily="34" charset="0"/>
          </a:endParaRPr>
        </a:p>
      </dgm:t>
    </dgm:pt>
    <dgm:pt modelId="{DB39217E-0A88-43F9-942A-A529A1DB7362}" type="parTrans" cxnId="{2E312BE9-79A4-40AC-AB81-BD388A8B312F}">
      <dgm:prSet/>
      <dgm:spPr/>
      <dgm:t>
        <a:bodyPr/>
        <a:lstStyle/>
        <a:p>
          <a:endParaRPr lang="en-US" sz="4000">
            <a:latin typeface="Arial Narrow" panose="020B0606020202030204" pitchFamily="34" charset="0"/>
          </a:endParaRPr>
        </a:p>
      </dgm:t>
    </dgm:pt>
    <dgm:pt modelId="{CCE5892F-8704-4EF4-BC50-816AC894B57B}">
      <dgm:prSet phldrT="[Text]" custT="1"/>
      <dgm:spPr/>
      <dgm:t>
        <a:bodyPr/>
        <a:lstStyle/>
        <a:p>
          <a:r>
            <a:rPr lang="en-US" sz="1800" dirty="0">
              <a:latin typeface="Arial Narrow" panose="020B0606020202030204" pitchFamily="34" charset="0"/>
            </a:rPr>
            <a:t>Goals</a:t>
          </a:r>
        </a:p>
      </dgm:t>
    </dgm:pt>
    <dgm:pt modelId="{D7C7543D-5D86-4F87-8BDF-AF32A637B123}" type="sibTrans" cxnId="{7B50C73E-C90E-4C70-8434-AA066FBA08B6}">
      <dgm:prSet/>
      <dgm:spPr/>
      <dgm:t>
        <a:bodyPr/>
        <a:lstStyle/>
        <a:p>
          <a:endParaRPr lang="en-US" sz="4000">
            <a:latin typeface="Arial Narrow" panose="020B0606020202030204" pitchFamily="34" charset="0"/>
          </a:endParaRPr>
        </a:p>
      </dgm:t>
    </dgm:pt>
    <dgm:pt modelId="{2F1DC26F-5CD3-4FCD-862A-E12A51511092}" type="parTrans" cxnId="{7B50C73E-C90E-4C70-8434-AA066FBA08B6}">
      <dgm:prSet/>
      <dgm:spPr/>
      <dgm:t>
        <a:bodyPr/>
        <a:lstStyle/>
        <a:p>
          <a:endParaRPr lang="en-US" sz="4000">
            <a:latin typeface="Arial Narrow" panose="020B0606020202030204" pitchFamily="34" charset="0"/>
          </a:endParaRPr>
        </a:p>
      </dgm:t>
    </dgm:pt>
    <dgm:pt modelId="{39B083BE-D683-49E6-9CD2-2A0CDFB924A4}" type="pres">
      <dgm:prSet presAssocID="{798D62DE-590F-416B-912C-FFFCBC2DEE89}" presName="theList" presStyleCnt="0">
        <dgm:presLayoutVars>
          <dgm:dir/>
          <dgm:animLvl val="lvl"/>
          <dgm:resizeHandles val="exact"/>
        </dgm:presLayoutVars>
      </dgm:prSet>
      <dgm:spPr/>
    </dgm:pt>
    <dgm:pt modelId="{89274F22-EB61-4BF0-B53A-CAD0FE4C0F7D}" type="pres">
      <dgm:prSet presAssocID="{27C37316-3DC9-4B59-80B4-DAD90984E76C}" presName="compNode" presStyleCnt="0"/>
      <dgm:spPr/>
    </dgm:pt>
    <dgm:pt modelId="{63F7D9ED-67F6-4074-8CBF-7E5797FE2E16}" type="pres">
      <dgm:prSet presAssocID="{27C37316-3DC9-4B59-80B4-DAD90984E76C}" presName="noGeometry" presStyleCnt="0"/>
      <dgm:spPr/>
    </dgm:pt>
    <dgm:pt modelId="{A3FB85BE-84CA-4916-8D9B-290C656D6A38}" type="pres">
      <dgm:prSet presAssocID="{27C37316-3DC9-4B59-80B4-DAD90984E76C}" presName="childTextVisible" presStyleLbl="bgAccFollowNode1" presStyleIdx="0" presStyleCnt="3">
        <dgm:presLayoutVars>
          <dgm:bulletEnabled val="1"/>
        </dgm:presLayoutVars>
      </dgm:prSet>
      <dgm:spPr/>
    </dgm:pt>
    <dgm:pt modelId="{BFE6458B-34D1-436C-B4FC-062432894CD5}" type="pres">
      <dgm:prSet presAssocID="{27C37316-3DC9-4B59-80B4-DAD90984E76C}" presName="childTextHidden" presStyleLbl="bgAccFollowNode1" presStyleIdx="0" presStyleCnt="3"/>
      <dgm:spPr/>
    </dgm:pt>
    <dgm:pt modelId="{D239AA60-ED72-40D0-AA9B-7AF3A4EEAB4A}" type="pres">
      <dgm:prSet presAssocID="{27C37316-3DC9-4B59-80B4-DAD90984E76C}" presName="parentText" presStyleLbl="node1" presStyleIdx="0" presStyleCnt="3" custScaleX="250411" custScaleY="237514">
        <dgm:presLayoutVars>
          <dgm:chMax val="1"/>
          <dgm:bulletEnabled val="1"/>
        </dgm:presLayoutVars>
      </dgm:prSet>
      <dgm:spPr/>
    </dgm:pt>
    <dgm:pt modelId="{F859F087-EC13-49B7-B5B5-EFE03A938FC5}" type="pres">
      <dgm:prSet presAssocID="{27C37316-3DC9-4B59-80B4-DAD90984E76C}" presName="aSpace" presStyleCnt="0"/>
      <dgm:spPr/>
    </dgm:pt>
    <dgm:pt modelId="{A0131ECA-340E-4E9D-B846-D318EF097440}" type="pres">
      <dgm:prSet presAssocID="{5DBF2D69-EACF-4224-9A80-55117E0ECDD6}" presName="compNode" presStyleCnt="0"/>
      <dgm:spPr/>
    </dgm:pt>
    <dgm:pt modelId="{B50E4453-E45F-44A2-9949-0F06E9328493}" type="pres">
      <dgm:prSet presAssocID="{5DBF2D69-EACF-4224-9A80-55117E0ECDD6}" presName="noGeometry" presStyleCnt="0"/>
      <dgm:spPr/>
    </dgm:pt>
    <dgm:pt modelId="{5ECAEC62-BBFE-4954-9F44-438AA2963B82}" type="pres">
      <dgm:prSet presAssocID="{5DBF2D69-EACF-4224-9A80-55117E0ECDD6}" presName="childTextVisible" presStyleLbl="bgAccFollowNode1" presStyleIdx="1" presStyleCnt="3">
        <dgm:presLayoutVars>
          <dgm:bulletEnabled val="1"/>
        </dgm:presLayoutVars>
      </dgm:prSet>
      <dgm:spPr/>
    </dgm:pt>
    <dgm:pt modelId="{1738FE57-8627-4705-B10E-53E4B1098012}" type="pres">
      <dgm:prSet presAssocID="{5DBF2D69-EACF-4224-9A80-55117E0ECDD6}" presName="childTextHidden" presStyleLbl="bgAccFollowNode1" presStyleIdx="1" presStyleCnt="3"/>
      <dgm:spPr/>
    </dgm:pt>
    <dgm:pt modelId="{CC6124F2-F305-454E-BDD3-12134EF766EF}" type="pres">
      <dgm:prSet presAssocID="{5DBF2D69-EACF-4224-9A80-55117E0ECDD6}" presName="parentText" presStyleLbl="node1" presStyleIdx="1" presStyleCnt="3" custScaleX="242883" custScaleY="247932">
        <dgm:presLayoutVars>
          <dgm:chMax val="1"/>
          <dgm:bulletEnabled val="1"/>
        </dgm:presLayoutVars>
      </dgm:prSet>
      <dgm:spPr/>
    </dgm:pt>
    <dgm:pt modelId="{D9BBE2F0-019B-4E47-AEE0-F9350B59E4E1}" type="pres">
      <dgm:prSet presAssocID="{5DBF2D69-EACF-4224-9A80-55117E0ECDD6}" presName="aSpace" presStyleCnt="0"/>
      <dgm:spPr/>
    </dgm:pt>
    <dgm:pt modelId="{F8C520B7-36FA-4751-BC81-34DF191E637A}" type="pres">
      <dgm:prSet presAssocID="{CCE5892F-8704-4EF4-BC50-816AC894B57B}" presName="compNode" presStyleCnt="0"/>
      <dgm:spPr/>
    </dgm:pt>
    <dgm:pt modelId="{5A4B02EC-A375-4BE5-AA07-CAD83964F55F}" type="pres">
      <dgm:prSet presAssocID="{CCE5892F-8704-4EF4-BC50-816AC894B57B}" presName="noGeometry" presStyleCnt="0"/>
      <dgm:spPr/>
    </dgm:pt>
    <dgm:pt modelId="{6B758908-A1EB-44A7-8E8F-8A7D78CD053F}" type="pres">
      <dgm:prSet presAssocID="{CCE5892F-8704-4EF4-BC50-816AC894B57B}" presName="childTextVisible" presStyleLbl="bgAccFollowNode1" presStyleIdx="2" presStyleCnt="3">
        <dgm:presLayoutVars>
          <dgm:bulletEnabled val="1"/>
        </dgm:presLayoutVars>
      </dgm:prSet>
      <dgm:spPr/>
    </dgm:pt>
    <dgm:pt modelId="{5543F70F-C01E-4FE9-81E4-42DB4900A494}" type="pres">
      <dgm:prSet presAssocID="{CCE5892F-8704-4EF4-BC50-816AC894B57B}" presName="childTextHidden" presStyleLbl="bgAccFollowNode1" presStyleIdx="2" presStyleCnt="3"/>
      <dgm:spPr/>
    </dgm:pt>
    <dgm:pt modelId="{D4FDC644-7534-46B9-81F8-22B594773779}" type="pres">
      <dgm:prSet presAssocID="{CCE5892F-8704-4EF4-BC50-816AC894B57B}" presName="parentText" presStyleLbl="node1" presStyleIdx="2" presStyleCnt="3" custScaleX="198712" custScaleY="205593">
        <dgm:presLayoutVars>
          <dgm:chMax val="1"/>
          <dgm:bulletEnabled val="1"/>
        </dgm:presLayoutVars>
      </dgm:prSet>
      <dgm:spPr/>
    </dgm:pt>
  </dgm:ptLst>
  <dgm:cxnLst>
    <dgm:cxn modelId="{EB531210-B834-4F01-AF10-A1BCC24735C0}" type="presOf" srcId="{798D62DE-590F-416B-912C-FFFCBC2DEE89}" destId="{39B083BE-D683-49E6-9CD2-2A0CDFB924A4}" srcOrd="0" destOrd="0" presId="urn:microsoft.com/office/officeart/2005/8/layout/hProcess6"/>
    <dgm:cxn modelId="{D55E2517-9473-4670-B557-1C26DEB0C7E4}" type="presOf" srcId="{AD7FC996-9F98-423C-9886-7E33D71C707A}" destId="{6B758908-A1EB-44A7-8E8F-8A7D78CD053F}" srcOrd="0" destOrd="0" presId="urn:microsoft.com/office/officeart/2005/8/layout/hProcess6"/>
    <dgm:cxn modelId="{7B50C73E-C90E-4C70-8434-AA066FBA08B6}" srcId="{798D62DE-590F-416B-912C-FFFCBC2DEE89}" destId="{CCE5892F-8704-4EF4-BC50-816AC894B57B}" srcOrd="2" destOrd="0" parTransId="{2F1DC26F-5CD3-4FCD-862A-E12A51511092}" sibTransId="{D7C7543D-5D86-4F87-8BDF-AF32A637B123}"/>
    <dgm:cxn modelId="{A281005B-8AE2-44F3-9F80-52B7129C05CD}" type="presOf" srcId="{BB559265-095F-49A7-97F9-BFE12CC4AD8F}" destId="{BFE6458B-34D1-436C-B4FC-062432894CD5}" srcOrd="1" destOrd="0" presId="urn:microsoft.com/office/officeart/2005/8/layout/hProcess6"/>
    <dgm:cxn modelId="{F8A19F5D-35FC-45B7-B1B4-E8EC633BE7E4}" srcId="{CCE5892F-8704-4EF4-BC50-816AC894B57B}" destId="{AD7FC996-9F98-423C-9886-7E33D71C707A}" srcOrd="0" destOrd="0" parTransId="{A4DAAB97-E7E3-4C1E-9088-E3152F9A861E}" sibTransId="{930B7A8A-9218-4B42-A6BA-45291998C8C0}"/>
    <dgm:cxn modelId="{33E8F55F-1AB2-4B80-84B3-43674875181D}" type="presOf" srcId="{AD7FC996-9F98-423C-9886-7E33D71C707A}" destId="{5543F70F-C01E-4FE9-81E4-42DB4900A494}" srcOrd="1" destOrd="0" presId="urn:microsoft.com/office/officeart/2005/8/layout/hProcess6"/>
    <dgm:cxn modelId="{AF22EF5A-676F-48B4-A838-6534E83ED571}" type="presOf" srcId="{CCE5892F-8704-4EF4-BC50-816AC894B57B}" destId="{D4FDC644-7534-46B9-81F8-22B594773779}" srcOrd="0" destOrd="0" presId="urn:microsoft.com/office/officeart/2005/8/layout/hProcess6"/>
    <dgm:cxn modelId="{3FE1567C-D02B-415F-8566-9D9DEAF89A3E}" type="presOf" srcId="{BB559265-095F-49A7-97F9-BFE12CC4AD8F}" destId="{A3FB85BE-84CA-4916-8D9B-290C656D6A38}" srcOrd="0" destOrd="0" presId="urn:microsoft.com/office/officeart/2005/8/layout/hProcess6"/>
    <dgm:cxn modelId="{0271DBA2-2E0F-42A3-924E-34B8463CBD33}" srcId="{798D62DE-590F-416B-912C-FFFCBC2DEE89}" destId="{27C37316-3DC9-4B59-80B4-DAD90984E76C}" srcOrd="0" destOrd="0" parTransId="{24FB539E-767A-429A-90BF-FEE37336693E}" sibTransId="{C6183C26-9A70-4E5A-8F67-0744A14541DF}"/>
    <dgm:cxn modelId="{764280A6-0160-43C7-85E9-D808A9D95C6D}" srcId="{5DBF2D69-EACF-4224-9A80-55117E0ECDD6}" destId="{EB3E2FE8-6334-46E0-85E6-B528D988FDC1}" srcOrd="0" destOrd="0" parTransId="{298764D3-E9E5-4B6D-92EC-5945F9563EEA}" sibTransId="{4E197FF1-51E6-4D33-BFFC-ECA3338A6C82}"/>
    <dgm:cxn modelId="{95CBEBBC-1A1F-463C-9D02-8FDE26F94163}" type="presOf" srcId="{EB3E2FE8-6334-46E0-85E6-B528D988FDC1}" destId="{5ECAEC62-BBFE-4954-9F44-438AA2963B82}" srcOrd="0" destOrd="0" presId="urn:microsoft.com/office/officeart/2005/8/layout/hProcess6"/>
    <dgm:cxn modelId="{4D16C6C8-E6CC-4215-867A-C5E74F523A49}" type="presOf" srcId="{5DBF2D69-EACF-4224-9A80-55117E0ECDD6}" destId="{CC6124F2-F305-454E-BDD3-12134EF766EF}" srcOrd="0" destOrd="0" presId="urn:microsoft.com/office/officeart/2005/8/layout/hProcess6"/>
    <dgm:cxn modelId="{FC9866D2-3A10-4765-9C31-408AFFFC09D3}" type="presOf" srcId="{27C37316-3DC9-4B59-80B4-DAD90984E76C}" destId="{D239AA60-ED72-40D0-AA9B-7AF3A4EEAB4A}" srcOrd="0" destOrd="0" presId="urn:microsoft.com/office/officeart/2005/8/layout/hProcess6"/>
    <dgm:cxn modelId="{2320F5D8-BE77-4E4A-92DC-42AAE8570D43}" type="presOf" srcId="{EB3E2FE8-6334-46E0-85E6-B528D988FDC1}" destId="{1738FE57-8627-4705-B10E-53E4B1098012}" srcOrd="1" destOrd="0" presId="urn:microsoft.com/office/officeart/2005/8/layout/hProcess6"/>
    <dgm:cxn modelId="{660C3BDB-DEFD-4A30-A4CD-C1ED78C960C8}" srcId="{27C37316-3DC9-4B59-80B4-DAD90984E76C}" destId="{BB559265-095F-49A7-97F9-BFE12CC4AD8F}" srcOrd="0" destOrd="0" parTransId="{DA1DE7E3-FF73-4B8A-8B61-365223FF4A0B}" sibTransId="{B025025D-E2FF-46E3-9EEE-E5305101B83C}"/>
    <dgm:cxn modelId="{2E312BE9-79A4-40AC-AB81-BD388A8B312F}" srcId="{798D62DE-590F-416B-912C-FFFCBC2DEE89}" destId="{5DBF2D69-EACF-4224-9A80-55117E0ECDD6}" srcOrd="1" destOrd="0" parTransId="{DB39217E-0A88-43F9-942A-A529A1DB7362}" sibTransId="{C3F0501E-CDD6-47A6-B0C2-1E0C41066E6D}"/>
    <dgm:cxn modelId="{31DF29B6-729A-4816-B946-92182371307E}" type="presParOf" srcId="{39B083BE-D683-49E6-9CD2-2A0CDFB924A4}" destId="{89274F22-EB61-4BF0-B53A-CAD0FE4C0F7D}" srcOrd="0" destOrd="0" presId="urn:microsoft.com/office/officeart/2005/8/layout/hProcess6"/>
    <dgm:cxn modelId="{F68EFFCD-A298-4964-B7D0-DA794FE2E53C}" type="presParOf" srcId="{89274F22-EB61-4BF0-B53A-CAD0FE4C0F7D}" destId="{63F7D9ED-67F6-4074-8CBF-7E5797FE2E16}" srcOrd="0" destOrd="0" presId="urn:microsoft.com/office/officeart/2005/8/layout/hProcess6"/>
    <dgm:cxn modelId="{CEAFF104-FDDF-444B-A414-687FF63E0494}" type="presParOf" srcId="{89274F22-EB61-4BF0-B53A-CAD0FE4C0F7D}" destId="{A3FB85BE-84CA-4916-8D9B-290C656D6A38}" srcOrd="1" destOrd="0" presId="urn:microsoft.com/office/officeart/2005/8/layout/hProcess6"/>
    <dgm:cxn modelId="{7F1B149B-B7CC-4F55-82A2-3D124283154B}" type="presParOf" srcId="{89274F22-EB61-4BF0-B53A-CAD0FE4C0F7D}" destId="{BFE6458B-34D1-436C-B4FC-062432894CD5}" srcOrd="2" destOrd="0" presId="urn:microsoft.com/office/officeart/2005/8/layout/hProcess6"/>
    <dgm:cxn modelId="{8CFAE20E-F3A4-4BA7-A7E2-55DED0877E04}" type="presParOf" srcId="{89274F22-EB61-4BF0-B53A-CAD0FE4C0F7D}" destId="{D239AA60-ED72-40D0-AA9B-7AF3A4EEAB4A}" srcOrd="3" destOrd="0" presId="urn:microsoft.com/office/officeart/2005/8/layout/hProcess6"/>
    <dgm:cxn modelId="{131743D2-52FF-490B-B2E5-D3C7333EE5CE}" type="presParOf" srcId="{39B083BE-D683-49E6-9CD2-2A0CDFB924A4}" destId="{F859F087-EC13-49B7-B5B5-EFE03A938FC5}" srcOrd="1" destOrd="0" presId="urn:microsoft.com/office/officeart/2005/8/layout/hProcess6"/>
    <dgm:cxn modelId="{7E216B82-1CFE-48CF-A0F9-B6307133A4A1}" type="presParOf" srcId="{39B083BE-D683-49E6-9CD2-2A0CDFB924A4}" destId="{A0131ECA-340E-4E9D-B846-D318EF097440}" srcOrd="2" destOrd="0" presId="urn:microsoft.com/office/officeart/2005/8/layout/hProcess6"/>
    <dgm:cxn modelId="{8FB2E011-FB21-4F6B-A1C7-147BEF1DF1F0}" type="presParOf" srcId="{A0131ECA-340E-4E9D-B846-D318EF097440}" destId="{B50E4453-E45F-44A2-9949-0F06E9328493}" srcOrd="0" destOrd="0" presId="urn:microsoft.com/office/officeart/2005/8/layout/hProcess6"/>
    <dgm:cxn modelId="{6EF0680C-D34D-4D2E-BBAC-4B9A70E8D176}" type="presParOf" srcId="{A0131ECA-340E-4E9D-B846-D318EF097440}" destId="{5ECAEC62-BBFE-4954-9F44-438AA2963B82}" srcOrd="1" destOrd="0" presId="urn:microsoft.com/office/officeart/2005/8/layout/hProcess6"/>
    <dgm:cxn modelId="{B53993EA-8BB0-46E5-9BCA-33A42C885E8B}" type="presParOf" srcId="{A0131ECA-340E-4E9D-B846-D318EF097440}" destId="{1738FE57-8627-4705-B10E-53E4B1098012}" srcOrd="2" destOrd="0" presId="urn:microsoft.com/office/officeart/2005/8/layout/hProcess6"/>
    <dgm:cxn modelId="{D1465A9E-D971-4999-91A8-E4424245C3EB}" type="presParOf" srcId="{A0131ECA-340E-4E9D-B846-D318EF097440}" destId="{CC6124F2-F305-454E-BDD3-12134EF766EF}" srcOrd="3" destOrd="0" presId="urn:microsoft.com/office/officeart/2005/8/layout/hProcess6"/>
    <dgm:cxn modelId="{B97FD9F3-C0B5-4CD6-AB4E-4FB13D48E84A}" type="presParOf" srcId="{39B083BE-D683-49E6-9CD2-2A0CDFB924A4}" destId="{D9BBE2F0-019B-4E47-AEE0-F9350B59E4E1}" srcOrd="3" destOrd="0" presId="urn:microsoft.com/office/officeart/2005/8/layout/hProcess6"/>
    <dgm:cxn modelId="{2BC054A5-7E7F-48CD-ACE0-72C5E3100A5A}" type="presParOf" srcId="{39B083BE-D683-49E6-9CD2-2A0CDFB924A4}" destId="{F8C520B7-36FA-4751-BC81-34DF191E637A}" srcOrd="4" destOrd="0" presId="urn:microsoft.com/office/officeart/2005/8/layout/hProcess6"/>
    <dgm:cxn modelId="{F8D640E8-E0DE-4280-9A6C-298DFF7B45CB}" type="presParOf" srcId="{F8C520B7-36FA-4751-BC81-34DF191E637A}" destId="{5A4B02EC-A375-4BE5-AA07-CAD83964F55F}" srcOrd="0" destOrd="0" presId="urn:microsoft.com/office/officeart/2005/8/layout/hProcess6"/>
    <dgm:cxn modelId="{6E6DAC44-C4FA-417C-B29D-A3F91D995D54}" type="presParOf" srcId="{F8C520B7-36FA-4751-BC81-34DF191E637A}" destId="{6B758908-A1EB-44A7-8E8F-8A7D78CD053F}" srcOrd="1" destOrd="0" presId="urn:microsoft.com/office/officeart/2005/8/layout/hProcess6"/>
    <dgm:cxn modelId="{0AC9C9C6-98DB-482B-AEC7-140BB6A220EB}" type="presParOf" srcId="{F8C520B7-36FA-4751-BC81-34DF191E637A}" destId="{5543F70F-C01E-4FE9-81E4-42DB4900A494}" srcOrd="2" destOrd="0" presId="urn:microsoft.com/office/officeart/2005/8/layout/hProcess6"/>
    <dgm:cxn modelId="{969B6343-3620-406C-9038-0401368B59EC}" type="presParOf" srcId="{F8C520B7-36FA-4751-BC81-34DF191E637A}" destId="{D4FDC644-7534-46B9-81F8-22B59477377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8D62DE-590F-416B-912C-FFFCBC2DEE89}"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27C37316-3DC9-4B59-80B4-DAD90984E76C}">
      <dgm:prSet phldrT="[Text]" custT="1"/>
      <dgm:spPr/>
      <dgm:t>
        <a:bodyPr/>
        <a:lstStyle/>
        <a:p>
          <a:r>
            <a:rPr lang="en-US" sz="1800" b="1" dirty="0">
              <a:latin typeface="Arial Narrow" panose="020B0606020202030204" pitchFamily="34" charset="0"/>
            </a:rPr>
            <a:t>Willpower</a:t>
          </a:r>
        </a:p>
      </dgm:t>
    </dgm:pt>
    <dgm:pt modelId="{24FB539E-767A-429A-90BF-FEE37336693E}" type="parTrans" cxnId="{0271DBA2-2E0F-42A3-924E-34B8463CBD33}">
      <dgm:prSet/>
      <dgm:spPr/>
      <dgm:t>
        <a:bodyPr/>
        <a:lstStyle/>
        <a:p>
          <a:endParaRPr lang="en-US" sz="4000">
            <a:latin typeface="Arial Narrow" panose="020B0606020202030204" pitchFamily="34" charset="0"/>
          </a:endParaRPr>
        </a:p>
      </dgm:t>
    </dgm:pt>
    <dgm:pt modelId="{C6183C26-9A70-4E5A-8F67-0744A14541DF}" type="sibTrans" cxnId="{0271DBA2-2E0F-42A3-924E-34B8463CBD33}">
      <dgm:prSet/>
      <dgm:spPr/>
      <dgm:t>
        <a:bodyPr/>
        <a:lstStyle/>
        <a:p>
          <a:endParaRPr lang="en-US" sz="4000">
            <a:latin typeface="Arial Narrow" panose="020B0606020202030204" pitchFamily="34" charset="0"/>
          </a:endParaRPr>
        </a:p>
      </dgm:t>
    </dgm:pt>
    <dgm:pt modelId="{BB559265-095F-49A7-97F9-BFE12CC4AD8F}">
      <dgm:prSet phldrT="[Text]" custT="1"/>
      <dgm:spPr/>
      <dgm:t>
        <a:bodyPr/>
        <a:lstStyle/>
        <a:p>
          <a:r>
            <a:rPr lang="en-US" sz="4000" dirty="0">
              <a:latin typeface="Arial Narrow" panose="020B0606020202030204" pitchFamily="34" charset="0"/>
            </a:rPr>
            <a:t> </a:t>
          </a:r>
        </a:p>
      </dgm:t>
    </dgm:pt>
    <dgm:pt modelId="{DA1DE7E3-FF73-4B8A-8B61-365223FF4A0B}" type="parTrans" cxnId="{660C3BDB-DEFD-4A30-A4CD-C1ED78C960C8}">
      <dgm:prSet/>
      <dgm:spPr/>
      <dgm:t>
        <a:bodyPr/>
        <a:lstStyle/>
        <a:p>
          <a:endParaRPr lang="en-US" sz="4000">
            <a:latin typeface="Arial Narrow" panose="020B0606020202030204" pitchFamily="34" charset="0"/>
          </a:endParaRPr>
        </a:p>
      </dgm:t>
    </dgm:pt>
    <dgm:pt modelId="{B025025D-E2FF-46E3-9EEE-E5305101B83C}" type="sibTrans" cxnId="{660C3BDB-DEFD-4A30-A4CD-C1ED78C960C8}">
      <dgm:prSet/>
      <dgm:spPr/>
      <dgm:t>
        <a:bodyPr/>
        <a:lstStyle/>
        <a:p>
          <a:endParaRPr lang="en-US" sz="4000">
            <a:latin typeface="Arial Narrow" panose="020B0606020202030204" pitchFamily="34" charset="0"/>
          </a:endParaRPr>
        </a:p>
      </dgm:t>
    </dgm:pt>
    <dgm:pt modelId="{EB3E2FE8-6334-46E0-85E6-B528D988FDC1}">
      <dgm:prSet phldrT="[Text]" custT="1"/>
      <dgm:spPr/>
      <dgm:t>
        <a:bodyPr/>
        <a:lstStyle/>
        <a:p>
          <a:r>
            <a:rPr lang="en-US" sz="4000" dirty="0">
              <a:latin typeface="Arial Narrow" panose="020B0606020202030204" pitchFamily="34" charset="0"/>
            </a:rPr>
            <a:t> </a:t>
          </a:r>
        </a:p>
      </dgm:t>
    </dgm:pt>
    <dgm:pt modelId="{298764D3-E9E5-4B6D-92EC-5945F9563EEA}" type="parTrans" cxnId="{764280A6-0160-43C7-85E9-D808A9D95C6D}">
      <dgm:prSet/>
      <dgm:spPr/>
      <dgm:t>
        <a:bodyPr/>
        <a:lstStyle/>
        <a:p>
          <a:endParaRPr lang="en-US" sz="4000">
            <a:latin typeface="Arial Narrow" panose="020B0606020202030204" pitchFamily="34" charset="0"/>
          </a:endParaRPr>
        </a:p>
      </dgm:t>
    </dgm:pt>
    <dgm:pt modelId="{4E197FF1-51E6-4D33-BFFC-ECA3338A6C82}" type="sibTrans" cxnId="{764280A6-0160-43C7-85E9-D808A9D95C6D}">
      <dgm:prSet/>
      <dgm:spPr/>
      <dgm:t>
        <a:bodyPr/>
        <a:lstStyle/>
        <a:p>
          <a:endParaRPr lang="en-US" sz="4000">
            <a:latin typeface="Arial Narrow" panose="020B0606020202030204" pitchFamily="34" charset="0"/>
          </a:endParaRPr>
        </a:p>
      </dgm:t>
    </dgm:pt>
    <dgm:pt modelId="{AD7FC996-9F98-423C-9886-7E33D71C707A}">
      <dgm:prSet phldrT="[Text]" custT="1"/>
      <dgm:spPr/>
      <dgm:t>
        <a:bodyPr/>
        <a:lstStyle/>
        <a:p>
          <a:r>
            <a:rPr lang="en-US" sz="4000" dirty="0">
              <a:latin typeface="Arial Narrow" panose="020B0606020202030204" pitchFamily="34" charset="0"/>
            </a:rPr>
            <a:t> </a:t>
          </a:r>
        </a:p>
      </dgm:t>
    </dgm:pt>
    <dgm:pt modelId="{A4DAAB97-E7E3-4C1E-9088-E3152F9A861E}" type="parTrans" cxnId="{F8A19F5D-35FC-45B7-B1B4-E8EC633BE7E4}">
      <dgm:prSet/>
      <dgm:spPr/>
      <dgm:t>
        <a:bodyPr/>
        <a:lstStyle/>
        <a:p>
          <a:endParaRPr lang="en-US" sz="4000">
            <a:latin typeface="Arial Narrow" panose="020B0606020202030204" pitchFamily="34" charset="0"/>
          </a:endParaRPr>
        </a:p>
      </dgm:t>
    </dgm:pt>
    <dgm:pt modelId="{930B7A8A-9218-4B42-A6BA-45291998C8C0}" type="sibTrans" cxnId="{F8A19F5D-35FC-45B7-B1B4-E8EC633BE7E4}">
      <dgm:prSet/>
      <dgm:spPr/>
      <dgm:t>
        <a:bodyPr/>
        <a:lstStyle/>
        <a:p>
          <a:endParaRPr lang="en-US" sz="4000">
            <a:latin typeface="Arial Narrow" panose="020B0606020202030204" pitchFamily="34" charset="0"/>
          </a:endParaRPr>
        </a:p>
      </dgm:t>
    </dgm:pt>
    <dgm:pt modelId="{5DBF2D69-EACF-4224-9A80-55117E0ECDD6}">
      <dgm:prSet phldrT="[Text]" custT="1"/>
      <dgm:spPr/>
      <dgm:t>
        <a:bodyPr/>
        <a:lstStyle/>
        <a:p>
          <a:r>
            <a:rPr lang="en-US" sz="1800" dirty="0">
              <a:latin typeface="Arial Narrow" panose="020B0606020202030204" pitchFamily="34" charset="0"/>
            </a:rPr>
            <a:t>'Waypower'</a:t>
          </a:r>
        </a:p>
      </dgm:t>
    </dgm:pt>
    <dgm:pt modelId="{C3F0501E-CDD6-47A6-B0C2-1E0C41066E6D}" type="sibTrans" cxnId="{2E312BE9-79A4-40AC-AB81-BD388A8B312F}">
      <dgm:prSet/>
      <dgm:spPr/>
      <dgm:t>
        <a:bodyPr/>
        <a:lstStyle/>
        <a:p>
          <a:endParaRPr lang="en-US" sz="4000">
            <a:latin typeface="Arial Narrow" panose="020B0606020202030204" pitchFamily="34" charset="0"/>
          </a:endParaRPr>
        </a:p>
      </dgm:t>
    </dgm:pt>
    <dgm:pt modelId="{DB39217E-0A88-43F9-942A-A529A1DB7362}" type="parTrans" cxnId="{2E312BE9-79A4-40AC-AB81-BD388A8B312F}">
      <dgm:prSet/>
      <dgm:spPr/>
      <dgm:t>
        <a:bodyPr/>
        <a:lstStyle/>
        <a:p>
          <a:endParaRPr lang="en-US" sz="4000">
            <a:latin typeface="Arial Narrow" panose="020B0606020202030204" pitchFamily="34" charset="0"/>
          </a:endParaRPr>
        </a:p>
      </dgm:t>
    </dgm:pt>
    <dgm:pt modelId="{CCE5892F-8704-4EF4-BC50-816AC894B57B}">
      <dgm:prSet phldrT="[Text]" custT="1"/>
      <dgm:spPr/>
      <dgm:t>
        <a:bodyPr/>
        <a:lstStyle/>
        <a:p>
          <a:r>
            <a:rPr lang="en-US" sz="1800" dirty="0">
              <a:latin typeface="Arial Narrow" panose="020B0606020202030204" pitchFamily="34" charset="0"/>
            </a:rPr>
            <a:t>Goals</a:t>
          </a:r>
        </a:p>
      </dgm:t>
    </dgm:pt>
    <dgm:pt modelId="{D7C7543D-5D86-4F87-8BDF-AF32A637B123}" type="sibTrans" cxnId="{7B50C73E-C90E-4C70-8434-AA066FBA08B6}">
      <dgm:prSet/>
      <dgm:spPr/>
      <dgm:t>
        <a:bodyPr/>
        <a:lstStyle/>
        <a:p>
          <a:endParaRPr lang="en-US" sz="4000">
            <a:latin typeface="Arial Narrow" panose="020B0606020202030204" pitchFamily="34" charset="0"/>
          </a:endParaRPr>
        </a:p>
      </dgm:t>
    </dgm:pt>
    <dgm:pt modelId="{2F1DC26F-5CD3-4FCD-862A-E12A51511092}" type="parTrans" cxnId="{7B50C73E-C90E-4C70-8434-AA066FBA08B6}">
      <dgm:prSet/>
      <dgm:spPr/>
      <dgm:t>
        <a:bodyPr/>
        <a:lstStyle/>
        <a:p>
          <a:endParaRPr lang="en-US" sz="4000">
            <a:latin typeface="Arial Narrow" panose="020B0606020202030204" pitchFamily="34" charset="0"/>
          </a:endParaRPr>
        </a:p>
      </dgm:t>
    </dgm:pt>
    <dgm:pt modelId="{39B083BE-D683-49E6-9CD2-2A0CDFB924A4}" type="pres">
      <dgm:prSet presAssocID="{798D62DE-590F-416B-912C-FFFCBC2DEE89}" presName="theList" presStyleCnt="0">
        <dgm:presLayoutVars>
          <dgm:dir/>
          <dgm:animLvl val="lvl"/>
          <dgm:resizeHandles val="exact"/>
        </dgm:presLayoutVars>
      </dgm:prSet>
      <dgm:spPr/>
    </dgm:pt>
    <dgm:pt modelId="{89274F22-EB61-4BF0-B53A-CAD0FE4C0F7D}" type="pres">
      <dgm:prSet presAssocID="{27C37316-3DC9-4B59-80B4-DAD90984E76C}" presName="compNode" presStyleCnt="0"/>
      <dgm:spPr/>
    </dgm:pt>
    <dgm:pt modelId="{63F7D9ED-67F6-4074-8CBF-7E5797FE2E16}" type="pres">
      <dgm:prSet presAssocID="{27C37316-3DC9-4B59-80B4-DAD90984E76C}" presName="noGeometry" presStyleCnt="0"/>
      <dgm:spPr/>
    </dgm:pt>
    <dgm:pt modelId="{A3FB85BE-84CA-4916-8D9B-290C656D6A38}" type="pres">
      <dgm:prSet presAssocID="{27C37316-3DC9-4B59-80B4-DAD90984E76C}" presName="childTextVisible" presStyleLbl="bgAccFollowNode1" presStyleIdx="0" presStyleCnt="3">
        <dgm:presLayoutVars>
          <dgm:bulletEnabled val="1"/>
        </dgm:presLayoutVars>
      </dgm:prSet>
      <dgm:spPr/>
    </dgm:pt>
    <dgm:pt modelId="{BFE6458B-34D1-436C-B4FC-062432894CD5}" type="pres">
      <dgm:prSet presAssocID="{27C37316-3DC9-4B59-80B4-DAD90984E76C}" presName="childTextHidden" presStyleLbl="bgAccFollowNode1" presStyleIdx="0" presStyleCnt="3"/>
      <dgm:spPr/>
    </dgm:pt>
    <dgm:pt modelId="{D239AA60-ED72-40D0-AA9B-7AF3A4EEAB4A}" type="pres">
      <dgm:prSet presAssocID="{27C37316-3DC9-4B59-80B4-DAD90984E76C}" presName="parentText" presStyleLbl="node1" presStyleIdx="0" presStyleCnt="3" custScaleX="250411" custScaleY="237514">
        <dgm:presLayoutVars>
          <dgm:chMax val="1"/>
          <dgm:bulletEnabled val="1"/>
        </dgm:presLayoutVars>
      </dgm:prSet>
      <dgm:spPr/>
    </dgm:pt>
    <dgm:pt modelId="{F859F087-EC13-49B7-B5B5-EFE03A938FC5}" type="pres">
      <dgm:prSet presAssocID="{27C37316-3DC9-4B59-80B4-DAD90984E76C}" presName="aSpace" presStyleCnt="0"/>
      <dgm:spPr/>
    </dgm:pt>
    <dgm:pt modelId="{A0131ECA-340E-4E9D-B846-D318EF097440}" type="pres">
      <dgm:prSet presAssocID="{5DBF2D69-EACF-4224-9A80-55117E0ECDD6}" presName="compNode" presStyleCnt="0"/>
      <dgm:spPr/>
    </dgm:pt>
    <dgm:pt modelId="{B50E4453-E45F-44A2-9949-0F06E9328493}" type="pres">
      <dgm:prSet presAssocID="{5DBF2D69-EACF-4224-9A80-55117E0ECDD6}" presName="noGeometry" presStyleCnt="0"/>
      <dgm:spPr/>
    </dgm:pt>
    <dgm:pt modelId="{5ECAEC62-BBFE-4954-9F44-438AA2963B82}" type="pres">
      <dgm:prSet presAssocID="{5DBF2D69-EACF-4224-9A80-55117E0ECDD6}" presName="childTextVisible" presStyleLbl="bgAccFollowNode1" presStyleIdx="1" presStyleCnt="3">
        <dgm:presLayoutVars>
          <dgm:bulletEnabled val="1"/>
        </dgm:presLayoutVars>
      </dgm:prSet>
      <dgm:spPr/>
    </dgm:pt>
    <dgm:pt modelId="{1738FE57-8627-4705-B10E-53E4B1098012}" type="pres">
      <dgm:prSet presAssocID="{5DBF2D69-EACF-4224-9A80-55117E0ECDD6}" presName="childTextHidden" presStyleLbl="bgAccFollowNode1" presStyleIdx="1" presStyleCnt="3"/>
      <dgm:spPr/>
    </dgm:pt>
    <dgm:pt modelId="{CC6124F2-F305-454E-BDD3-12134EF766EF}" type="pres">
      <dgm:prSet presAssocID="{5DBF2D69-EACF-4224-9A80-55117E0ECDD6}" presName="parentText" presStyleLbl="node1" presStyleIdx="1" presStyleCnt="3" custScaleX="242883" custScaleY="247932">
        <dgm:presLayoutVars>
          <dgm:chMax val="1"/>
          <dgm:bulletEnabled val="1"/>
        </dgm:presLayoutVars>
      </dgm:prSet>
      <dgm:spPr/>
    </dgm:pt>
    <dgm:pt modelId="{D9BBE2F0-019B-4E47-AEE0-F9350B59E4E1}" type="pres">
      <dgm:prSet presAssocID="{5DBF2D69-EACF-4224-9A80-55117E0ECDD6}" presName="aSpace" presStyleCnt="0"/>
      <dgm:spPr/>
    </dgm:pt>
    <dgm:pt modelId="{F8C520B7-36FA-4751-BC81-34DF191E637A}" type="pres">
      <dgm:prSet presAssocID="{CCE5892F-8704-4EF4-BC50-816AC894B57B}" presName="compNode" presStyleCnt="0"/>
      <dgm:spPr/>
    </dgm:pt>
    <dgm:pt modelId="{5A4B02EC-A375-4BE5-AA07-CAD83964F55F}" type="pres">
      <dgm:prSet presAssocID="{CCE5892F-8704-4EF4-BC50-816AC894B57B}" presName="noGeometry" presStyleCnt="0"/>
      <dgm:spPr/>
    </dgm:pt>
    <dgm:pt modelId="{6B758908-A1EB-44A7-8E8F-8A7D78CD053F}" type="pres">
      <dgm:prSet presAssocID="{CCE5892F-8704-4EF4-BC50-816AC894B57B}" presName="childTextVisible" presStyleLbl="bgAccFollowNode1" presStyleIdx="2" presStyleCnt="3">
        <dgm:presLayoutVars>
          <dgm:bulletEnabled val="1"/>
        </dgm:presLayoutVars>
      </dgm:prSet>
      <dgm:spPr/>
    </dgm:pt>
    <dgm:pt modelId="{5543F70F-C01E-4FE9-81E4-42DB4900A494}" type="pres">
      <dgm:prSet presAssocID="{CCE5892F-8704-4EF4-BC50-816AC894B57B}" presName="childTextHidden" presStyleLbl="bgAccFollowNode1" presStyleIdx="2" presStyleCnt="3"/>
      <dgm:spPr/>
    </dgm:pt>
    <dgm:pt modelId="{D4FDC644-7534-46B9-81F8-22B594773779}" type="pres">
      <dgm:prSet presAssocID="{CCE5892F-8704-4EF4-BC50-816AC894B57B}" presName="parentText" presStyleLbl="node1" presStyleIdx="2" presStyleCnt="3" custScaleX="198712" custScaleY="205593">
        <dgm:presLayoutVars>
          <dgm:chMax val="1"/>
          <dgm:bulletEnabled val="1"/>
        </dgm:presLayoutVars>
      </dgm:prSet>
      <dgm:spPr/>
    </dgm:pt>
  </dgm:ptLst>
  <dgm:cxnLst>
    <dgm:cxn modelId="{9D944700-67CC-4435-A166-0C83E3CECE76}" type="presOf" srcId="{AD7FC996-9F98-423C-9886-7E33D71C707A}" destId="{6B758908-A1EB-44A7-8E8F-8A7D78CD053F}" srcOrd="0" destOrd="0" presId="urn:microsoft.com/office/officeart/2005/8/layout/hProcess6"/>
    <dgm:cxn modelId="{90A76105-59D2-4D2D-B8CA-C223D05ED044}" type="presOf" srcId="{5DBF2D69-EACF-4224-9A80-55117E0ECDD6}" destId="{CC6124F2-F305-454E-BDD3-12134EF766EF}" srcOrd="0" destOrd="0" presId="urn:microsoft.com/office/officeart/2005/8/layout/hProcess6"/>
    <dgm:cxn modelId="{C8E8092D-FB62-4A3A-B278-CF47EBD82FB2}" type="presOf" srcId="{798D62DE-590F-416B-912C-FFFCBC2DEE89}" destId="{39B083BE-D683-49E6-9CD2-2A0CDFB924A4}" srcOrd="0" destOrd="0" presId="urn:microsoft.com/office/officeart/2005/8/layout/hProcess6"/>
    <dgm:cxn modelId="{7B50C73E-C90E-4C70-8434-AA066FBA08B6}" srcId="{798D62DE-590F-416B-912C-FFFCBC2DEE89}" destId="{CCE5892F-8704-4EF4-BC50-816AC894B57B}" srcOrd="2" destOrd="0" parTransId="{2F1DC26F-5CD3-4FCD-862A-E12A51511092}" sibTransId="{D7C7543D-5D86-4F87-8BDF-AF32A637B123}"/>
    <dgm:cxn modelId="{F8A19F5D-35FC-45B7-B1B4-E8EC633BE7E4}" srcId="{CCE5892F-8704-4EF4-BC50-816AC894B57B}" destId="{AD7FC996-9F98-423C-9886-7E33D71C707A}" srcOrd="0" destOrd="0" parTransId="{A4DAAB97-E7E3-4C1E-9088-E3152F9A861E}" sibTransId="{930B7A8A-9218-4B42-A6BA-45291998C8C0}"/>
    <dgm:cxn modelId="{BAD45449-4B0F-444F-AB78-0087937F3210}" type="presOf" srcId="{EB3E2FE8-6334-46E0-85E6-B528D988FDC1}" destId="{5ECAEC62-BBFE-4954-9F44-438AA2963B82}" srcOrd="0" destOrd="0" presId="urn:microsoft.com/office/officeart/2005/8/layout/hProcess6"/>
    <dgm:cxn modelId="{08CEBC77-374E-4EF8-A17C-422FB81903C3}" type="presOf" srcId="{CCE5892F-8704-4EF4-BC50-816AC894B57B}" destId="{D4FDC644-7534-46B9-81F8-22B594773779}" srcOrd="0" destOrd="0" presId="urn:microsoft.com/office/officeart/2005/8/layout/hProcess6"/>
    <dgm:cxn modelId="{36E58591-C6D3-4F15-9516-713B7635C522}" type="presOf" srcId="{EB3E2FE8-6334-46E0-85E6-B528D988FDC1}" destId="{1738FE57-8627-4705-B10E-53E4B1098012}" srcOrd="1" destOrd="0" presId="urn:microsoft.com/office/officeart/2005/8/layout/hProcess6"/>
    <dgm:cxn modelId="{A06D389C-3E8E-4FD8-BFC5-1E52FEE376A4}" type="presOf" srcId="{AD7FC996-9F98-423C-9886-7E33D71C707A}" destId="{5543F70F-C01E-4FE9-81E4-42DB4900A494}" srcOrd="1" destOrd="0" presId="urn:microsoft.com/office/officeart/2005/8/layout/hProcess6"/>
    <dgm:cxn modelId="{0271DBA2-2E0F-42A3-924E-34B8463CBD33}" srcId="{798D62DE-590F-416B-912C-FFFCBC2DEE89}" destId="{27C37316-3DC9-4B59-80B4-DAD90984E76C}" srcOrd="0" destOrd="0" parTransId="{24FB539E-767A-429A-90BF-FEE37336693E}" sibTransId="{C6183C26-9A70-4E5A-8F67-0744A14541DF}"/>
    <dgm:cxn modelId="{764280A6-0160-43C7-85E9-D808A9D95C6D}" srcId="{5DBF2D69-EACF-4224-9A80-55117E0ECDD6}" destId="{EB3E2FE8-6334-46E0-85E6-B528D988FDC1}" srcOrd="0" destOrd="0" parTransId="{298764D3-E9E5-4B6D-92EC-5945F9563EEA}" sibTransId="{4E197FF1-51E6-4D33-BFFC-ECA3338A6C82}"/>
    <dgm:cxn modelId="{6FA312C2-612B-4E50-8214-7113FCE03B5B}" type="presOf" srcId="{BB559265-095F-49A7-97F9-BFE12CC4AD8F}" destId="{A3FB85BE-84CA-4916-8D9B-290C656D6A38}" srcOrd="0" destOrd="0" presId="urn:microsoft.com/office/officeart/2005/8/layout/hProcess6"/>
    <dgm:cxn modelId="{660C3BDB-DEFD-4A30-A4CD-C1ED78C960C8}" srcId="{27C37316-3DC9-4B59-80B4-DAD90984E76C}" destId="{BB559265-095F-49A7-97F9-BFE12CC4AD8F}" srcOrd="0" destOrd="0" parTransId="{DA1DE7E3-FF73-4B8A-8B61-365223FF4A0B}" sibTransId="{B025025D-E2FF-46E3-9EEE-E5305101B83C}"/>
    <dgm:cxn modelId="{2E312BE9-79A4-40AC-AB81-BD388A8B312F}" srcId="{798D62DE-590F-416B-912C-FFFCBC2DEE89}" destId="{5DBF2D69-EACF-4224-9A80-55117E0ECDD6}" srcOrd="1" destOrd="0" parTransId="{DB39217E-0A88-43F9-942A-A529A1DB7362}" sibTransId="{C3F0501E-CDD6-47A6-B0C2-1E0C41066E6D}"/>
    <dgm:cxn modelId="{B6D986ED-442A-42DA-84A4-E59B7EE2376B}" type="presOf" srcId="{27C37316-3DC9-4B59-80B4-DAD90984E76C}" destId="{D239AA60-ED72-40D0-AA9B-7AF3A4EEAB4A}" srcOrd="0" destOrd="0" presId="urn:microsoft.com/office/officeart/2005/8/layout/hProcess6"/>
    <dgm:cxn modelId="{7097D3F5-2BF4-495F-BC99-C5012E801F59}" type="presOf" srcId="{BB559265-095F-49A7-97F9-BFE12CC4AD8F}" destId="{BFE6458B-34D1-436C-B4FC-062432894CD5}" srcOrd="1" destOrd="0" presId="urn:microsoft.com/office/officeart/2005/8/layout/hProcess6"/>
    <dgm:cxn modelId="{3A72BE3B-F3BF-4365-A3C7-4A0AF238FA83}" type="presParOf" srcId="{39B083BE-D683-49E6-9CD2-2A0CDFB924A4}" destId="{89274F22-EB61-4BF0-B53A-CAD0FE4C0F7D}" srcOrd="0" destOrd="0" presId="urn:microsoft.com/office/officeart/2005/8/layout/hProcess6"/>
    <dgm:cxn modelId="{921CBDCF-F628-4D46-8C94-D04A8C360C95}" type="presParOf" srcId="{89274F22-EB61-4BF0-B53A-CAD0FE4C0F7D}" destId="{63F7D9ED-67F6-4074-8CBF-7E5797FE2E16}" srcOrd="0" destOrd="0" presId="urn:microsoft.com/office/officeart/2005/8/layout/hProcess6"/>
    <dgm:cxn modelId="{438F5F3A-B5CD-4C32-9212-AE6E31819AD2}" type="presParOf" srcId="{89274F22-EB61-4BF0-B53A-CAD0FE4C0F7D}" destId="{A3FB85BE-84CA-4916-8D9B-290C656D6A38}" srcOrd="1" destOrd="0" presId="urn:microsoft.com/office/officeart/2005/8/layout/hProcess6"/>
    <dgm:cxn modelId="{546BDB3C-7CFF-4979-BC48-F584038A42E4}" type="presParOf" srcId="{89274F22-EB61-4BF0-B53A-CAD0FE4C0F7D}" destId="{BFE6458B-34D1-436C-B4FC-062432894CD5}" srcOrd="2" destOrd="0" presId="urn:microsoft.com/office/officeart/2005/8/layout/hProcess6"/>
    <dgm:cxn modelId="{4B53F523-F3B5-47EB-9272-E7B161D0217B}" type="presParOf" srcId="{89274F22-EB61-4BF0-B53A-CAD0FE4C0F7D}" destId="{D239AA60-ED72-40D0-AA9B-7AF3A4EEAB4A}" srcOrd="3" destOrd="0" presId="urn:microsoft.com/office/officeart/2005/8/layout/hProcess6"/>
    <dgm:cxn modelId="{283F0E43-CBA4-4B0D-ACB6-2B63C4D251A2}" type="presParOf" srcId="{39B083BE-D683-49E6-9CD2-2A0CDFB924A4}" destId="{F859F087-EC13-49B7-B5B5-EFE03A938FC5}" srcOrd="1" destOrd="0" presId="urn:microsoft.com/office/officeart/2005/8/layout/hProcess6"/>
    <dgm:cxn modelId="{91F200A7-7320-4166-8A73-585C8A5E4E29}" type="presParOf" srcId="{39B083BE-D683-49E6-9CD2-2A0CDFB924A4}" destId="{A0131ECA-340E-4E9D-B846-D318EF097440}" srcOrd="2" destOrd="0" presId="urn:microsoft.com/office/officeart/2005/8/layout/hProcess6"/>
    <dgm:cxn modelId="{10CB81E6-E1D6-4490-B3AB-BDFC70E2ADC3}" type="presParOf" srcId="{A0131ECA-340E-4E9D-B846-D318EF097440}" destId="{B50E4453-E45F-44A2-9949-0F06E9328493}" srcOrd="0" destOrd="0" presId="urn:microsoft.com/office/officeart/2005/8/layout/hProcess6"/>
    <dgm:cxn modelId="{A6D32522-DC1C-4FF6-AA97-13BC6F32C5B8}" type="presParOf" srcId="{A0131ECA-340E-4E9D-B846-D318EF097440}" destId="{5ECAEC62-BBFE-4954-9F44-438AA2963B82}" srcOrd="1" destOrd="0" presId="urn:microsoft.com/office/officeart/2005/8/layout/hProcess6"/>
    <dgm:cxn modelId="{BAF9E925-5044-4E7E-AA2B-E46680546071}" type="presParOf" srcId="{A0131ECA-340E-4E9D-B846-D318EF097440}" destId="{1738FE57-8627-4705-B10E-53E4B1098012}" srcOrd="2" destOrd="0" presId="urn:microsoft.com/office/officeart/2005/8/layout/hProcess6"/>
    <dgm:cxn modelId="{A5AA07CB-F3B9-437A-80C6-BDAE95E7FA96}" type="presParOf" srcId="{A0131ECA-340E-4E9D-B846-D318EF097440}" destId="{CC6124F2-F305-454E-BDD3-12134EF766EF}" srcOrd="3" destOrd="0" presId="urn:microsoft.com/office/officeart/2005/8/layout/hProcess6"/>
    <dgm:cxn modelId="{F9C0E805-C064-4322-8D4A-8D3CB5B9F845}" type="presParOf" srcId="{39B083BE-D683-49E6-9CD2-2A0CDFB924A4}" destId="{D9BBE2F0-019B-4E47-AEE0-F9350B59E4E1}" srcOrd="3" destOrd="0" presId="urn:microsoft.com/office/officeart/2005/8/layout/hProcess6"/>
    <dgm:cxn modelId="{19A2C4EB-80F2-4CC8-8137-34A6A0C8DBAA}" type="presParOf" srcId="{39B083BE-D683-49E6-9CD2-2A0CDFB924A4}" destId="{F8C520B7-36FA-4751-BC81-34DF191E637A}" srcOrd="4" destOrd="0" presId="urn:microsoft.com/office/officeart/2005/8/layout/hProcess6"/>
    <dgm:cxn modelId="{4BFB0EB6-631E-44F2-9F42-1CE20AE51066}" type="presParOf" srcId="{F8C520B7-36FA-4751-BC81-34DF191E637A}" destId="{5A4B02EC-A375-4BE5-AA07-CAD83964F55F}" srcOrd="0" destOrd="0" presId="urn:microsoft.com/office/officeart/2005/8/layout/hProcess6"/>
    <dgm:cxn modelId="{C98929AB-3C79-46C5-A57F-4D22E1E514E5}" type="presParOf" srcId="{F8C520B7-36FA-4751-BC81-34DF191E637A}" destId="{6B758908-A1EB-44A7-8E8F-8A7D78CD053F}" srcOrd="1" destOrd="0" presId="urn:microsoft.com/office/officeart/2005/8/layout/hProcess6"/>
    <dgm:cxn modelId="{65DB1430-4E5B-4B78-AB60-718721A51F7F}" type="presParOf" srcId="{F8C520B7-36FA-4751-BC81-34DF191E637A}" destId="{5543F70F-C01E-4FE9-81E4-42DB4900A494}" srcOrd="2" destOrd="0" presId="urn:microsoft.com/office/officeart/2005/8/layout/hProcess6"/>
    <dgm:cxn modelId="{9DBFD981-628A-4D79-9E5A-F63D393C75E7}" type="presParOf" srcId="{F8C520B7-36FA-4751-BC81-34DF191E637A}" destId="{D4FDC644-7534-46B9-81F8-22B59477377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8D62DE-590F-416B-912C-FFFCBC2DEE89}"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27C37316-3DC9-4B59-80B4-DAD90984E76C}">
      <dgm:prSet phldrT="[Text]" custT="1"/>
      <dgm:spPr/>
      <dgm:t>
        <a:bodyPr/>
        <a:lstStyle/>
        <a:p>
          <a:r>
            <a:rPr lang="en-US" sz="1800" b="1" dirty="0">
              <a:latin typeface="Arial Narrow" panose="020B0606020202030204" pitchFamily="34" charset="0"/>
            </a:rPr>
            <a:t>Willpower</a:t>
          </a:r>
        </a:p>
      </dgm:t>
    </dgm:pt>
    <dgm:pt modelId="{24FB539E-767A-429A-90BF-FEE37336693E}" type="parTrans" cxnId="{0271DBA2-2E0F-42A3-924E-34B8463CBD33}">
      <dgm:prSet/>
      <dgm:spPr/>
      <dgm:t>
        <a:bodyPr/>
        <a:lstStyle/>
        <a:p>
          <a:endParaRPr lang="en-US" sz="4000">
            <a:latin typeface="Arial Narrow" panose="020B0606020202030204" pitchFamily="34" charset="0"/>
          </a:endParaRPr>
        </a:p>
      </dgm:t>
    </dgm:pt>
    <dgm:pt modelId="{C6183C26-9A70-4E5A-8F67-0744A14541DF}" type="sibTrans" cxnId="{0271DBA2-2E0F-42A3-924E-34B8463CBD33}">
      <dgm:prSet/>
      <dgm:spPr/>
      <dgm:t>
        <a:bodyPr/>
        <a:lstStyle/>
        <a:p>
          <a:endParaRPr lang="en-US" sz="4000">
            <a:latin typeface="Arial Narrow" panose="020B0606020202030204" pitchFamily="34" charset="0"/>
          </a:endParaRPr>
        </a:p>
      </dgm:t>
    </dgm:pt>
    <dgm:pt modelId="{BB559265-095F-49A7-97F9-BFE12CC4AD8F}">
      <dgm:prSet phldrT="[Text]" custT="1"/>
      <dgm:spPr/>
      <dgm:t>
        <a:bodyPr/>
        <a:lstStyle/>
        <a:p>
          <a:r>
            <a:rPr lang="en-US" sz="4000" dirty="0">
              <a:latin typeface="Arial Narrow" panose="020B0606020202030204" pitchFamily="34" charset="0"/>
            </a:rPr>
            <a:t> </a:t>
          </a:r>
        </a:p>
      </dgm:t>
    </dgm:pt>
    <dgm:pt modelId="{DA1DE7E3-FF73-4B8A-8B61-365223FF4A0B}" type="parTrans" cxnId="{660C3BDB-DEFD-4A30-A4CD-C1ED78C960C8}">
      <dgm:prSet/>
      <dgm:spPr/>
      <dgm:t>
        <a:bodyPr/>
        <a:lstStyle/>
        <a:p>
          <a:endParaRPr lang="en-US" sz="4000">
            <a:latin typeface="Arial Narrow" panose="020B0606020202030204" pitchFamily="34" charset="0"/>
          </a:endParaRPr>
        </a:p>
      </dgm:t>
    </dgm:pt>
    <dgm:pt modelId="{B025025D-E2FF-46E3-9EEE-E5305101B83C}" type="sibTrans" cxnId="{660C3BDB-DEFD-4A30-A4CD-C1ED78C960C8}">
      <dgm:prSet/>
      <dgm:spPr/>
      <dgm:t>
        <a:bodyPr/>
        <a:lstStyle/>
        <a:p>
          <a:endParaRPr lang="en-US" sz="4000">
            <a:latin typeface="Arial Narrow" panose="020B0606020202030204" pitchFamily="34" charset="0"/>
          </a:endParaRPr>
        </a:p>
      </dgm:t>
    </dgm:pt>
    <dgm:pt modelId="{EB3E2FE8-6334-46E0-85E6-B528D988FDC1}">
      <dgm:prSet phldrT="[Text]" custT="1"/>
      <dgm:spPr/>
      <dgm:t>
        <a:bodyPr/>
        <a:lstStyle/>
        <a:p>
          <a:r>
            <a:rPr lang="en-US" sz="4000" dirty="0">
              <a:latin typeface="Arial Narrow" panose="020B0606020202030204" pitchFamily="34" charset="0"/>
            </a:rPr>
            <a:t> </a:t>
          </a:r>
        </a:p>
      </dgm:t>
    </dgm:pt>
    <dgm:pt modelId="{298764D3-E9E5-4B6D-92EC-5945F9563EEA}" type="parTrans" cxnId="{764280A6-0160-43C7-85E9-D808A9D95C6D}">
      <dgm:prSet/>
      <dgm:spPr/>
      <dgm:t>
        <a:bodyPr/>
        <a:lstStyle/>
        <a:p>
          <a:endParaRPr lang="en-US" sz="4000">
            <a:latin typeface="Arial Narrow" panose="020B0606020202030204" pitchFamily="34" charset="0"/>
          </a:endParaRPr>
        </a:p>
      </dgm:t>
    </dgm:pt>
    <dgm:pt modelId="{4E197FF1-51E6-4D33-BFFC-ECA3338A6C82}" type="sibTrans" cxnId="{764280A6-0160-43C7-85E9-D808A9D95C6D}">
      <dgm:prSet/>
      <dgm:spPr/>
      <dgm:t>
        <a:bodyPr/>
        <a:lstStyle/>
        <a:p>
          <a:endParaRPr lang="en-US" sz="4000">
            <a:latin typeface="Arial Narrow" panose="020B0606020202030204" pitchFamily="34" charset="0"/>
          </a:endParaRPr>
        </a:p>
      </dgm:t>
    </dgm:pt>
    <dgm:pt modelId="{AD7FC996-9F98-423C-9886-7E33D71C707A}">
      <dgm:prSet phldrT="[Text]" custT="1"/>
      <dgm:spPr/>
      <dgm:t>
        <a:bodyPr/>
        <a:lstStyle/>
        <a:p>
          <a:r>
            <a:rPr lang="en-US" sz="4000" dirty="0">
              <a:latin typeface="Arial Narrow" panose="020B0606020202030204" pitchFamily="34" charset="0"/>
            </a:rPr>
            <a:t> </a:t>
          </a:r>
        </a:p>
      </dgm:t>
    </dgm:pt>
    <dgm:pt modelId="{A4DAAB97-E7E3-4C1E-9088-E3152F9A861E}" type="parTrans" cxnId="{F8A19F5D-35FC-45B7-B1B4-E8EC633BE7E4}">
      <dgm:prSet/>
      <dgm:spPr/>
      <dgm:t>
        <a:bodyPr/>
        <a:lstStyle/>
        <a:p>
          <a:endParaRPr lang="en-US" sz="4000">
            <a:latin typeface="Arial Narrow" panose="020B0606020202030204" pitchFamily="34" charset="0"/>
          </a:endParaRPr>
        </a:p>
      </dgm:t>
    </dgm:pt>
    <dgm:pt modelId="{930B7A8A-9218-4B42-A6BA-45291998C8C0}" type="sibTrans" cxnId="{F8A19F5D-35FC-45B7-B1B4-E8EC633BE7E4}">
      <dgm:prSet/>
      <dgm:spPr/>
      <dgm:t>
        <a:bodyPr/>
        <a:lstStyle/>
        <a:p>
          <a:endParaRPr lang="en-US" sz="4000">
            <a:latin typeface="Arial Narrow" panose="020B0606020202030204" pitchFamily="34" charset="0"/>
          </a:endParaRPr>
        </a:p>
      </dgm:t>
    </dgm:pt>
    <dgm:pt modelId="{5DBF2D69-EACF-4224-9A80-55117E0ECDD6}">
      <dgm:prSet phldrT="[Text]" custT="1"/>
      <dgm:spPr/>
      <dgm:t>
        <a:bodyPr/>
        <a:lstStyle/>
        <a:p>
          <a:r>
            <a:rPr lang="en-US" sz="1800" dirty="0">
              <a:latin typeface="Arial Narrow" panose="020B0606020202030204" pitchFamily="34" charset="0"/>
            </a:rPr>
            <a:t>'Waypower'</a:t>
          </a:r>
        </a:p>
      </dgm:t>
    </dgm:pt>
    <dgm:pt modelId="{C3F0501E-CDD6-47A6-B0C2-1E0C41066E6D}" type="sibTrans" cxnId="{2E312BE9-79A4-40AC-AB81-BD388A8B312F}">
      <dgm:prSet/>
      <dgm:spPr/>
      <dgm:t>
        <a:bodyPr/>
        <a:lstStyle/>
        <a:p>
          <a:endParaRPr lang="en-US" sz="4000">
            <a:latin typeface="Arial Narrow" panose="020B0606020202030204" pitchFamily="34" charset="0"/>
          </a:endParaRPr>
        </a:p>
      </dgm:t>
    </dgm:pt>
    <dgm:pt modelId="{DB39217E-0A88-43F9-942A-A529A1DB7362}" type="parTrans" cxnId="{2E312BE9-79A4-40AC-AB81-BD388A8B312F}">
      <dgm:prSet/>
      <dgm:spPr/>
      <dgm:t>
        <a:bodyPr/>
        <a:lstStyle/>
        <a:p>
          <a:endParaRPr lang="en-US" sz="4000">
            <a:latin typeface="Arial Narrow" panose="020B0606020202030204" pitchFamily="34" charset="0"/>
          </a:endParaRPr>
        </a:p>
      </dgm:t>
    </dgm:pt>
    <dgm:pt modelId="{CCE5892F-8704-4EF4-BC50-816AC894B57B}">
      <dgm:prSet phldrT="[Text]" custT="1"/>
      <dgm:spPr/>
      <dgm:t>
        <a:bodyPr/>
        <a:lstStyle/>
        <a:p>
          <a:r>
            <a:rPr lang="en-US" sz="1800" dirty="0">
              <a:latin typeface="Arial Narrow" panose="020B0606020202030204" pitchFamily="34" charset="0"/>
            </a:rPr>
            <a:t>Goals</a:t>
          </a:r>
        </a:p>
      </dgm:t>
    </dgm:pt>
    <dgm:pt modelId="{D7C7543D-5D86-4F87-8BDF-AF32A637B123}" type="sibTrans" cxnId="{7B50C73E-C90E-4C70-8434-AA066FBA08B6}">
      <dgm:prSet/>
      <dgm:spPr/>
      <dgm:t>
        <a:bodyPr/>
        <a:lstStyle/>
        <a:p>
          <a:endParaRPr lang="en-US" sz="4000">
            <a:latin typeface="Arial Narrow" panose="020B0606020202030204" pitchFamily="34" charset="0"/>
          </a:endParaRPr>
        </a:p>
      </dgm:t>
    </dgm:pt>
    <dgm:pt modelId="{2F1DC26F-5CD3-4FCD-862A-E12A51511092}" type="parTrans" cxnId="{7B50C73E-C90E-4C70-8434-AA066FBA08B6}">
      <dgm:prSet/>
      <dgm:spPr/>
      <dgm:t>
        <a:bodyPr/>
        <a:lstStyle/>
        <a:p>
          <a:endParaRPr lang="en-US" sz="4000">
            <a:latin typeface="Arial Narrow" panose="020B0606020202030204" pitchFamily="34" charset="0"/>
          </a:endParaRPr>
        </a:p>
      </dgm:t>
    </dgm:pt>
    <dgm:pt modelId="{39B083BE-D683-49E6-9CD2-2A0CDFB924A4}" type="pres">
      <dgm:prSet presAssocID="{798D62DE-590F-416B-912C-FFFCBC2DEE89}" presName="theList" presStyleCnt="0">
        <dgm:presLayoutVars>
          <dgm:dir/>
          <dgm:animLvl val="lvl"/>
          <dgm:resizeHandles val="exact"/>
        </dgm:presLayoutVars>
      </dgm:prSet>
      <dgm:spPr/>
    </dgm:pt>
    <dgm:pt modelId="{89274F22-EB61-4BF0-B53A-CAD0FE4C0F7D}" type="pres">
      <dgm:prSet presAssocID="{27C37316-3DC9-4B59-80B4-DAD90984E76C}" presName="compNode" presStyleCnt="0"/>
      <dgm:spPr/>
    </dgm:pt>
    <dgm:pt modelId="{63F7D9ED-67F6-4074-8CBF-7E5797FE2E16}" type="pres">
      <dgm:prSet presAssocID="{27C37316-3DC9-4B59-80B4-DAD90984E76C}" presName="noGeometry" presStyleCnt="0"/>
      <dgm:spPr/>
    </dgm:pt>
    <dgm:pt modelId="{A3FB85BE-84CA-4916-8D9B-290C656D6A38}" type="pres">
      <dgm:prSet presAssocID="{27C37316-3DC9-4B59-80B4-DAD90984E76C}" presName="childTextVisible" presStyleLbl="bgAccFollowNode1" presStyleIdx="0" presStyleCnt="3">
        <dgm:presLayoutVars>
          <dgm:bulletEnabled val="1"/>
        </dgm:presLayoutVars>
      </dgm:prSet>
      <dgm:spPr/>
    </dgm:pt>
    <dgm:pt modelId="{BFE6458B-34D1-436C-B4FC-062432894CD5}" type="pres">
      <dgm:prSet presAssocID="{27C37316-3DC9-4B59-80B4-DAD90984E76C}" presName="childTextHidden" presStyleLbl="bgAccFollowNode1" presStyleIdx="0" presStyleCnt="3"/>
      <dgm:spPr/>
    </dgm:pt>
    <dgm:pt modelId="{D239AA60-ED72-40D0-AA9B-7AF3A4EEAB4A}" type="pres">
      <dgm:prSet presAssocID="{27C37316-3DC9-4B59-80B4-DAD90984E76C}" presName="parentText" presStyleLbl="node1" presStyleIdx="0" presStyleCnt="3" custScaleX="250411" custScaleY="237514">
        <dgm:presLayoutVars>
          <dgm:chMax val="1"/>
          <dgm:bulletEnabled val="1"/>
        </dgm:presLayoutVars>
      </dgm:prSet>
      <dgm:spPr/>
    </dgm:pt>
    <dgm:pt modelId="{F859F087-EC13-49B7-B5B5-EFE03A938FC5}" type="pres">
      <dgm:prSet presAssocID="{27C37316-3DC9-4B59-80B4-DAD90984E76C}" presName="aSpace" presStyleCnt="0"/>
      <dgm:spPr/>
    </dgm:pt>
    <dgm:pt modelId="{A0131ECA-340E-4E9D-B846-D318EF097440}" type="pres">
      <dgm:prSet presAssocID="{5DBF2D69-EACF-4224-9A80-55117E0ECDD6}" presName="compNode" presStyleCnt="0"/>
      <dgm:spPr/>
    </dgm:pt>
    <dgm:pt modelId="{B50E4453-E45F-44A2-9949-0F06E9328493}" type="pres">
      <dgm:prSet presAssocID="{5DBF2D69-EACF-4224-9A80-55117E0ECDD6}" presName="noGeometry" presStyleCnt="0"/>
      <dgm:spPr/>
    </dgm:pt>
    <dgm:pt modelId="{5ECAEC62-BBFE-4954-9F44-438AA2963B82}" type="pres">
      <dgm:prSet presAssocID="{5DBF2D69-EACF-4224-9A80-55117E0ECDD6}" presName="childTextVisible" presStyleLbl="bgAccFollowNode1" presStyleIdx="1" presStyleCnt="3">
        <dgm:presLayoutVars>
          <dgm:bulletEnabled val="1"/>
        </dgm:presLayoutVars>
      </dgm:prSet>
      <dgm:spPr/>
    </dgm:pt>
    <dgm:pt modelId="{1738FE57-8627-4705-B10E-53E4B1098012}" type="pres">
      <dgm:prSet presAssocID="{5DBF2D69-EACF-4224-9A80-55117E0ECDD6}" presName="childTextHidden" presStyleLbl="bgAccFollowNode1" presStyleIdx="1" presStyleCnt="3"/>
      <dgm:spPr/>
    </dgm:pt>
    <dgm:pt modelId="{CC6124F2-F305-454E-BDD3-12134EF766EF}" type="pres">
      <dgm:prSet presAssocID="{5DBF2D69-EACF-4224-9A80-55117E0ECDD6}" presName="parentText" presStyleLbl="node1" presStyleIdx="1" presStyleCnt="3" custScaleX="242883" custScaleY="247932">
        <dgm:presLayoutVars>
          <dgm:chMax val="1"/>
          <dgm:bulletEnabled val="1"/>
        </dgm:presLayoutVars>
      </dgm:prSet>
      <dgm:spPr/>
    </dgm:pt>
    <dgm:pt modelId="{D9BBE2F0-019B-4E47-AEE0-F9350B59E4E1}" type="pres">
      <dgm:prSet presAssocID="{5DBF2D69-EACF-4224-9A80-55117E0ECDD6}" presName="aSpace" presStyleCnt="0"/>
      <dgm:spPr/>
    </dgm:pt>
    <dgm:pt modelId="{F8C520B7-36FA-4751-BC81-34DF191E637A}" type="pres">
      <dgm:prSet presAssocID="{CCE5892F-8704-4EF4-BC50-816AC894B57B}" presName="compNode" presStyleCnt="0"/>
      <dgm:spPr/>
    </dgm:pt>
    <dgm:pt modelId="{5A4B02EC-A375-4BE5-AA07-CAD83964F55F}" type="pres">
      <dgm:prSet presAssocID="{CCE5892F-8704-4EF4-BC50-816AC894B57B}" presName="noGeometry" presStyleCnt="0"/>
      <dgm:spPr/>
    </dgm:pt>
    <dgm:pt modelId="{6B758908-A1EB-44A7-8E8F-8A7D78CD053F}" type="pres">
      <dgm:prSet presAssocID="{CCE5892F-8704-4EF4-BC50-816AC894B57B}" presName="childTextVisible" presStyleLbl="bgAccFollowNode1" presStyleIdx="2" presStyleCnt="3">
        <dgm:presLayoutVars>
          <dgm:bulletEnabled val="1"/>
        </dgm:presLayoutVars>
      </dgm:prSet>
      <dgm:spPr/>
    </dgm:pt>
    <dgm:pt modelId="{5543F70F-C01E-4FE9-81E4-42DB4900A494}" type="pres">
      <dgm:prSet presAssocID="{CCE5892F-8704-4EF4-BC50-816AC894B57B}" presName="childTextHidden" presStyleLbl="bgAccFollowNode1" presStyleIdx="2" presStyleCnt="3"/>
      <dgm:spPr/>
    </dgm:pt>
    <dgm:pt modelId="{D4FDC644-7534-46B9-81F8-22B594773779}" type="pres">
      <dgm:prSet presAssocID="{CCE5892F-8704-4EF4-BC50-816AC894B57B}" presName="parentText" presStyleLbl="node1" presStyleIdx="2" presStyleCnt="3" custScaleX="198712" custScaleY="205593">
        <dgm:presLayoutVars>
          <dgm:chMax val="1"/>
          <dgm:bulletEnabled val="1"/>
        </dgm:presLayoutVars>
      </dgm:prSet>
      <dgm:spPr/>
    </dgm:pt>
  </dgm:ptLst>
  <dgm:cxnLst>
    <dgm:cxn modelId="{643F5A0E-6B17-4459-A698-E8F4AD2039F8}" type="presOf" srcId="{27C37316-3DC9-4B59-80B4-DAD90984E76C}" destId="{D239AA60-ED72-40D0-AA9B-7AF3A4EEAB4A}" srcOrd="0" destOrd="0" presId="urn:microsoft.com/office/officeart/2005/8/layout/hProcess6"/>
    <dgm:cxn modelId="{DE4A3A10-591D-42A8-81C3-A82CD75176AB}" type="presOf" srcId="{BB559265-095F-49A7-97F9-BFE12CC4AD8F}" destId="{A3FB85BE-84CA-4916-8D9B-290C656D6A38}" srcOrd="0" destOrd="0" presId="urn:microsoft.com/office/officeart/2005/8/layout/hProcess6"/>
    <dgm:cxn modelId="{7B50C73E-C90E-4C70-8434-AA066FBA08B6}" srcId="{798D62DE-590F-416B-912C-FFFCBC2DEE89}" destId="{CCE5892F-8704-4EF4-BC50-816AC894B57B}" srcOrd="2" destOrd="0" parTransId="{2F1DC26F-5CD3-4FCD-862A-E12A51511092}" sibTransId="{D7C7543D-5D86-4F87-8BDF-AF32A637B123}"/>
    <dgm:cxn modelId="{F8A19F5D-35FC-45B7-B1B4-E8EC633BE7E4}" srcId="{CCE5892F-8704-4EF4-BC50-816AC894B57B}" destId="{AD7FC996-9F98-423C-9886-7E33D71C707A}" srcOrd="0" destOrd="0" parTransId="{A4DAAB97-E7E3-4C1E-9088-E3152F9A861E}" sibTransId="{930B7A8A-9218-4B42-A6BA-45291998C8C0}"/>
    <dgm:cxn modelId="{23816042-CC7A-4441-851B-531498B982CB}" type="presOf" srcId="{AD7FC996-9F98-423C-9886-7E33D71C707A}" destId="{5543F70F-C01E-4FE9-81E4-42DB4900A494}" srcOrd="1" destOrd="0" presId="urn:microsoft.com/office/officeart/2005/8/layout/hProcess6"/>
    <dgm:cxn modelId="{592EE352-46CD-41F1-AFFB-C44D5D003550}" type="presOf" srcId="{BB559265-095F-49A7-97F9-BFE12CC4AD8F}" destId="{BFE6458B-34D1-436C-B4FC-062432894CD5}" srcOrd="1" destOrd="0" presId="urn:microsoft.com/office/officeart/2005/8/layout/hProcess6"/>
    <dgm:cxn modelId="{A5263380-0D69-4E00-8356-B5DC2655CF27}" type="presOf" srcId="{5DBF2D69-EACF-4224-9A80-55117E0ECDD6}" destId="{CC6124F2-F305-454E-BDD3-12134EF766EF}" srcOrd="0" destOrd="0" presId="urn:microsoft.com/office/officeart/2005/8/layout/hProcess6"/>
    <dgm:cxn modelId="{0271DBA2-2E0F-42A3-924E-34B8463CBD33}" srcId="{798D62DE-590F-416B-912C-FFFCBC2DEE89}" destId="{27C37316-3DC9-4B59-80B4-DAD90984E76C}" srcOrd="0" destOrd="0" parTransId="{24FB539E-767A-429A-90BF-FEE37336693E}" sibTransId="{C6183C26-9A70-4E5A-8F67-0744A14541DF}"/>
    <dgm:cxn modelId="{764280A6-0160-43C7-85E9-D808A9D95C6D}" srcId="{5DBF2D69-EACF-4224-9A80-55117E0ECDD6}" destId="{EB3E2FE8-6334-46E0-85E6-B528D988FDC1}" srcOrd="0" destOrd="0" parTransId="{298764D3-E9E5-4B6D-92EC-5945F9563EEA}" sibTransId="{4E197FF1-51E6-4D33-BFFC-ECA3338A6C82}"/>
    <dgm:cxn modelId="{AAC0EFB6-F43C-48FE-BFBC-06D6D360389F}" type="presOf" srcId="{CCE5892F-8704-4EF4-BC50-816AC894B57B}" destId="{D4FDC644-7534-46B9-81F8-22B594773779}" srcOrd="0" destOrd="0" presId="urn:microsoft.com/office/officeart/2005/8/layout/hProcess6"/>
    <dgm:cxn modelId="{E66C5AC6-68F2-48AA-A7E4-693AB5B6F728}" type="presOf" srcId="{EB3E2FE8-6334-46E0-85E6-B528D988FDC1}" destId="{1738FE57-8627-4705-B10E-53E4B1098012}" srcOrd="1" destOrd="0" presId="urn:microsoft.com/office/officeart/2005/8/layout/hProcess6"/>
    <dgm:cxn modelId="{7F9177C7-B744-44A8-8972-A4BA0C916338}" type="presOf" srcId="{EB3E2FE8-6334-46E0-85E6-B528D988FDC1}" destId="{5ECAEC62-BBFE-4954-9F44-438AA2963B82}" srcOrd="0" destOrd="0" presId="urn:microsoft.com/office/officeart/2005/8/layout/hProcess6"/>
    <dgm:cxn modelId="{5564BED6-626E-4E22-ACB7-93FF21B7FC79}" type="presOf" srcId="{AD7FC996-9F98-423C-9886-7E33D71C707A}" destId="{6B758908-A1EB-44A7-8E8F-8A7D78CD053F}" srcOrd="0" destOrd="0" presId="urn:microsoft.com/office/officeart/2005/8/layout/hProcess6"/>
    <dgm:cxn modelId="{660C3BDB-DEFD-4A30-A4CD-C1ED78C960C8}" srcId="{27C37316-3DC9-4B59-80B4-DAD90984E76C}" destId="{BB559265-095F-49A7-97F9-BFE12CC4AD8F}" srcOrd="0" destOrd="0" parTransId="{DA1DE7E3-FF73-4B8A-8B61-365223FF4A0B}" sibTransId="{B025025D-E2FF-46E3-9EEE-E5305101B83C}"/>
    <dgm:cxn modelId="{43CB53DF-D23E-40D1-94F8-384842D7F68A}" type="presOf" srcId="{798D62DE-590F-416B-912C-FFFCBC2DEE89}" destId="{39B083BE-D683-49E6-9CD2-2A0CDFB924A4}" srcOrd="0" destOrd="0" presId="urn:microsoft.com/office/officeart/2005/8/layout/hProcess6"/>
    <dgm:cxn modelId="{2E312BE9-79A4-40AC-AB81-BD388A8B312F}" srcId="{798D62DE-590F-416B-912C-FFFCBC2DEE89}" destId="{5DBF2D69-EACF-4224-9A80-55117E0ECDD6}" srcOrd="1" destOrd="0" parTransId="{DB39217E-0A88-43F9-942A-A529A1DB7362}" sibTransId="{C3F0501E-CDD6-47A6-B0C2-1E0C41066E6D}"/>
    <dgm:cxn modelId="{BCE46C1E-D563-4E12-B06C-B21E087BF6FA}" type="presParOf" srcId="{39B083BE-D683-49E6-9CD2-2A0CDFB924A4}" destId="{89274F22-EB61-4BF0-B53A-CAD0FE4C0F7D}" srcOrd="0" destOrd="0" presId="urn:microsoft.com/office/officeart/2005/8/layout/hProcess6"/>
    <dgm:cxn modelId="{CAA534C4-18C5-4F1E-ACCA-E1F9668BC54A}" type="presParOf" srcId="{89274F22-EB61-4BF0-B53A-CAD0FE4C0F7D}" destId="{63F7D9ED-67F6-4074-8CBF-7E5797FE2E16}" srcOrd="0" destOrd="0" presId="urn:microsoft.com/office/officeart/2005/8/layout/hProcess6"/>
    <dgm:cxn modelId="{4D01B1E8-FBA7-4AA8-93AD-C9B9E9229156}" type="presParOf" srcId="{89274F22-EB61-4BF0-B53A-CAD0FE4C0F7D}" destId="{A3FB85BE-84CA-4916-8D9B-290C656D6A38}" srcOrd="1" destOrd="0" presId="urn:microsoft.com/office/officeart/2005/8/layout/hProcess6"/>
    <dgm:cxn modelId="{824C837F-3E04-48B2-9550-86C108CF06D8}" type="presParOf" srcId="{89274F22-EB61-4BF0-B53A-CAD0FE4C0F7D}" destId="{BFE6458B-34D1-436C-B4FC-062432894CD5}" srcOrd="2" destOrd="0" presId="urn:microsoft.com/office/officeart/2005/8/layout/hProcess6"/>
    <dgm:cxn modelId="{2CF7D5AA-6974-4FEC-95A3-FB15577DF380}" type="presParOf" srcId="{89274F22-EB61-4BF0-B53A-CAD0FE4C0F7D}" destId="{D239AA60-ED72-40D0-AA9B-7AF3A4EEAB4A}" srcOrd="3" destOrd="0" presId="urn:microsoft.com/office/officeart/2005/8/layout/hProcess6"/>
    <dgm:cxn modelId="{3D4A2DF8-6D61-4D87-B754-8A312EE975E0}" type="presParOf" srcId="{39B083BE-D683-49E6-9CD2-2A0CDFB924A4}" destId="{F859F087-EC13-49B7-B5B5-EFE03A938FC5}" srcOrd="1" destOrd="0" presId="urn:microsoft.com/office/officeart/2005/8/layout/hProcess6"/>
    <dgm:cxn modelId="{5E43D701-14FC-4106-9248-358222ED20E5}" type="presParOf" srcId="{39B083BE-D683-49E6-9CD2-2A0CDFB924A4}" destId="{A0131ECA-340E-4E9D-B846-D318EF097440}" srcOrd="2" destOrd="0" presId="urn:microsoft.com/office/officeart/2005/8/layout/hProcess6"/>
    <dgm:cxn modelId="{61AC6C7F-CEDA-41CB-8457-C064DF02AC9A}" type="presParOf" srcId="{A0131ECA-340E-4E9D-B846-D318EF097440}" destId="{B50E4453-E45F-44A2-9949-0F06E9328493}" srcOrd="0" destOrd="0" presId="urn:microsoft.com/office/officeart/2005/8/layout/hProcess6"/>
    <dgm:cxn modelId="{91388172-0136-4E4E-9E4E-45FF290BA605}" type="presParOf" srcId="{A0131ECA-340E-4E9D-B846-D318EF097440}" destId="{5ECAEC62-BBFE-4954-9F44-438AA2963B82}" srcOrd="1" destOrd="0" presId="urn:microsoft.com/office/officeart/2005/8/layout/hProcess6"/>
    <dgm:cxn modelId="{C53AB7A3-DAB5-48EE-BAB4-A24BDA45177C}" type="presParOf" srcId="{A0131ECA-340E-4E9D-B846-D318EF097440}" destId="{1738FE57-8627-4705-B10E-53E4B1098012}" srcOrd="2" destOrd="0" presId="urn:microsoft.com/office/officeart/2005/8/layout/hProcess6"/>
    <dgm:cxn modelId="{558BBEDD-E4F9-4A93-9E39-724E43C43535}" type="presParOf" srcId="{A0131ECA-340E-4E9D-B846-D318EF097440}" destId="{CC6124F2-F305-454E-BDD3-12134EF766EF}" srcOrd="3" destOrd="0" presId="urn:microsoft.com/office/officeart/2005/8/layout/hProcess6"/>
    <dgm:cxn modelId="{DDDBF2C3-74CE-4BE8-8805-28473B1594B6}" type="presParOf" srcId="{39B083BE-D683-49E6-9CD2-2A0CDFB924A4}" destId="{D9BBE2F0-019B-4E47-AEE0-F9350B59E4E1}" srcOrd="3" destOrd="0" presId="urn:microsoft.com/office/officeart/2005/8/layout/hProcess6"/>
    <dgm:cxn modelId="{309AA0BD-A6DD-4BCE-95BF-A276DFFD8FBA}" type="presParOf" srcId="{39B083BE-D683-49E6-9CD2-2A0CDFB924A4}" destId="{F8C520B7-36FA-4751-BC81-34DF191E637A}" srcOrd="4" destOrd="0" presId="urn:microsoft.com/office/officeart/2005/8/layout/hProcess6"/>
    <dgm:cxn modelId="{59E08DF9-0E7D-4FCF-87E4-4BC015269168}" type="presParOf" srcId="{F8C520B7-36FA-4751-BC81-34DF191E637A}" destId="{5A4B02EC-A375-4BE5-AA07-CAD83964F55F}" srcOrd="0" destOrd="0" presId="urn:microsoft.com/office/officeart/2005/8/layout/hProcess6"/>
    <dgm:cxn modelId="{CD2AB02E-0D05-49DD-820B-F812517569EA}" type="presParOf" srcId="{F8C520B7-36FA-4751-BC81-34DF191E637A}" destId="{6B758908-A1EB-44A7-8E8F-8A7D78CD053F}" srcOrd="1" destOrd="0" presId="urn:microsoft.com/office/officeart/2005/8/layout/hProcess6"/>
    <dgm:cxn modelId="{5F0BF55F-6A7E-460E-AC5B-23FCB3D8D945}" type="presParOf" srcId="{F8C520B7-36FA-4751-BC81-34DF191E637A}" destId="{5543F70F-C01E-4FE9-81E4-42DB4900A494}" srcOrd="2" destOrd="0" presId="urn:microsoft.com/office/officeart/2005/8/layout/hProcess6"/>
    <dgm:cxn modelId="{79EACEA7-6BAB-4404-993D-A3FD1D5BA8AD}" type="presParOf" srcId="{F8C520B7-36FA-4751-BC81-34DF191E637A}" destId="{D4FDC644-7534-46B9-81F8-22B59477377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8D62DE-590F-416B-912C-FFFCBC2DEE89}"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27C37316-3DC9-4B59-80B4-DAD90984E76C}">
      <dgm:prSet phldrT="[Text]" custT="1"/>
      <dgm:spPr/>
      <dgm:t>
        <a:bodyPr/>
        <a:lstStyle/>
        <a:p>
          <a:r>
            <a:rPr lang="en-US" sz="2000" b="1" dirty="0">
              <a:latin typeface="Arial Narrow" panose="020B0606020202030204" pitchFamily="34" charset="0"/>
            </a:rPr>
            <a:t>Willpower</a:t>
          </a:r>
        </a:p>
      </dgm:t>
    </dgm:pt>
    <dgm:pt modelId="{24FB539E-767A-429A-90BF-FEE37336693E}" type="parTrans" cxnId="{0271DBA2-2E0F-42A3-924E-34B8463CBD33}">
      <dgm:prSet/>
      <dgm:spPr/>
      <dgm:t>
        <a:bodyPr/>
        <a:lstStyle/>
        <a:p>
          <a:endParaRPr lang="en-US" sz="4400"/>
        </a:p>
      </dgm:t>
    </dgm:pt>
    <dgm:pt modelId="{C6183C26-9A70-4E5A-8F67-0744A14541DF}" type="sibTrans" cxnId="{0271DBA2-2E0F-42A3-924E-34B8463CBD33}">
      <dgm:prSet/>
      <dgm:spPr/>
      <dgm:t>
        <a:bodyPr/>
        <a:lstStyle/>
        <a:p>
          <a:endParaRPr lang="en-US" sz="4400"/>
        </a:p>
      </dgm:t>
    </dgm:pt>
    <dgm:pt modelId="{BB559265-095F-49A7-97F9-BFE12CC4AD8F}">
      <dgm:prSet phldrT="[Text]" custT="1"/>
      <dgm:spPr/>
      <dgm:t>
        <a:bodyPr/>
        <a:lstStyle/>
        <a:p>
          <a:r>
            <a:rPr lang="en-US" sz="4400" dirty="0"/>
            <a:t> </a:t>
          </a:r>
        </a:p>
      </dgm:t>
    </dgm:pt>
    <dgm:pt modelId="{DA1DE7E3-FF73-4B8A-8B61-365223FF4A0B}" type="parTrans" cxnId="{660C3BDB-DEFD-4A30-A4CD-C1ED78C960C8}">
      <dgm:prSet/>
      <dgm:spPr/>
      <dgm:t>
        <a:bodyPr/>
        <a:lstStyle/>
        <a:p>
          <a:endParaRPr lang="en-US" sz="4400"/>
        </a:p>
      </dgm:t>
    </dgm:pt>
    <dgm:pt modelId="{B025025D-E2FF-46E3-9EEE-E5305101B83C}" type="sibTrans" cxnId="{660C3BDB-DEFD-4A30-A4CD-C1ED78C960C8}">
      <dgm:prSet/>
      <dgm:spPr/>
      <dgm:t>
        <a:bodyPr/>
        <a:lstStyle/>
        <a:p>
          <a:endParaRPr lang="en-US" sz="4400"/>
        </a:p>
      </dgm:t>
    </dgm:pt>
    <dgm:pt modelId="{EB3E2FE8-6334-46E0-85E6-B528D988FDC1}">
      <dgm:prSet phldrT="[Text]" custT="1"/>
      <dgm:spPr/>
      <dgm:t>
        <a:bodyPr/>
        <a:lstStyle/>
        <a:p>
          <a:r>
            <a:rPr lang="en-US" sz="4400" dirty="0"/>
            <a:t> </a:t>
          </a:r>
        </a:p>
      </dgm:t>
    </dgm:pt>
    <dgm:pt modelId="{298764D3-E9E5-4B6D-92EC-5945F9563EEA}" type="parTrans" cxnId="{764280A6-0160-43C7-85E9-D808A9D95C6D}">
      <dgm:prSet/>
      <dgm:spPr/>
      <dgm:t>
        <a:bodyPr/>
        <a:lstStyle/>
        <a:p>
          <a:endParaRPr lang="en-US" sz="4400"/>
        </a:p>
      </dgm:t>
    </dgm:pt>
    <dgm:pt modelId="{4E197FF1-51E6-4D33-BFFC-ECA3338A6C82}" type="sibTrans" cxnId="{764280A6-0160-43C7-85E9-D808A9D95C6D}">
      <dgm:prSet/>
      <dgm:spPr/>
      <dgm:t>
        <a:bodyPr/>
        <a:lstStyle/>
        <a:p>
          <a:endParaRPr lang="en-US" sz="4400"/>
        </a:p>
      </dgm:t>
    </dgm:pt>
    <dgm:pt modelId="{AD7FC996-9F98-423C-9886-7E33D71C707A}">
      <dgm:prSet phldrT="[Text]" custT="1"/>
      <dgm:spPr/>
      <dgm:t>
        <a:bodyPr/>
        <a:lstStyle/>
        <a:p>
          <a:r>
            <a:rPr lang="en-US" sz="4400" dirty="0"/>
            <a:t> </a:t>
          </a:r>
        </a:p>
      </dgm:t>
    </dgm:pt>
    <dgm:pt modelId="{A4DAAB97-E7E3-4C1E-9088-E3152F9A861E}" type="parTrans" cxnId="{F8A19F5D-35FC-45B7-B1B4-E8EC633BE7E4}">
      <dgm:prSet/>
      <dgm:spPr/>
      <dgm:t>
        <a:bodyPr/>
        <a:lstStyle/>
        <a:p>
          <a:endParaRPr lang="en-US" sz="4400"/>
        </a:p>
      </dgm:t>
    </dgm:pt>
    <dgm:pt modelId="{930B7A8A-9218-4B42-A6BA-45291998C8C0}" type="sibTrans" cxnId="{F8A19F5D-35FC-45B7-B1B4-E8EC633BE7E4}">
      <dgm:prSet/>
      <dgm:spPr/>
      <dgm:t>
        <a:bodyPr/>
        <a:lstStyle/>
        <a:p>
          <a:endParaRPr lang="en-US" sz="4400"/>
        </a:p>
      </dgm:t>
    </dgm:pt>
    <dgm:pt modelId="{5DBF2D69-EACF-4224-9A80-55117E0ECDD6}">
      <dgm:prSet phldrT="[Text]" custT="1"/>
      <dgm:spPr/>
      <dgm:t>
        <a:bodyPr/>
        <a:lstStyle/>
        <a:p>
          <a:r>
            <a:rPr lang="en-US" sz="2000" dirty="0"/>
            <a:t>'Waypower'</a:t>
          </a:r>
        </a:p>
      </dgm:t>
    </dgm:pt>
    <dgm:pt modelId="{C3F0501E-CDD6-47A6-B0C2-1E0C41066E6D}" type="sibTrans" cxnId="{2E312BE9-79A4-40AC-AB81-BD388A8B312F}">
      <dgm:prSet/>
      <dgm:spPr/>
      <dgm:t>
        <a:bodyPr/>
        <a:lstStyle/>
        <a:p>
          <a:endParaRPr lang="en-US" sz="4400"/>
        </a:p>
      </dgm:t>
    </dgm:pt>
    <dgm:pt modelId="{DB39217E-0A88-43F9-942A-A529A1DB7362}" type="parTrans" cxnId="{2E312BE9-79A4-40AC-AB81-BD388A8B312F}">
      <dgm:prSet/>
      <dgm:spPr/>
      <dgm:t>
        <a:bodyPr/>
        <a:lstStyle/>
        <a:p>
          <a:endParaRPr lang="en-US" sz="4400"/>
        </a:p>
      </dgm:t>
    </dgm:pt>
    <dgm:pt modelId="{CCE5892F-8704-4EF4-BC50-816AC894B57B}">
      <dgm:prSet phldrT="[Text]" custT="1"/>
      <dgm:spPr/>
      <dgm:t>
        <a:bodyPr/>
        <a:lstStyle/>
        <a:p>
          <a:r>
            <a:rPr lang="en-US" sz="2000" dirty="0"/>
            <a:t>Goals</a:t>
          </a:r>
        </a:p>
      </dgm:t>
    </dgm:pt>
    <dgm:pt modelId="{D7C7543D-5D86-4F87-8BDF-AF32A637B123}" type="sibTrans" cxnId="{7B50C73E-C90E-4C70-8434-AA066FBA08B6}">
      <dgm:prSet/>
      <dgm:spPr/>
      <dgm:t>
        <a:bodyPr/>
        <a:lstStyle/>
        <a:p>
          <a:endParaRPr lang="en-US" sz="4400"/>
        </a:p>
      </dgm:t>
    </dgm:pt>
    <dgm:pt modelId="{2F1DC26F-5CD3-4FCD-862A-E12A51511092}" type="parTrans" cxnId="{7B50C73E-C90E-4C70-8434-AA066FBA08B6}">
      <dgm:prSet/>
      <dgm:spPr/>
      <dgm:t>
        <a:bodyPr/>
        <a:lstStyle/>
        <a:p>
          <a:endParaRPr lang="en-US" sz="4400"/>
        </a:p>
      </dgm:t>
    </dgm:pt>
    <dgm:pt modelId="{39B083BE-D683-49E6-9CD2-2A0CDFB924A4}" type="pres">
      <dgm:prSet presAssocID="{798D62DE-590F-416B-912C-FFFCBC2DEE89}" presName="theList" presStyleCnt="0">
        <dgm:presLayoutVars>
          <dgm:dir/>
          <dgm:animLvl val="lvl"/>
          <dgm:resizeHandles val="exact"/>
        </dgm:presLayoutVars>
      </dgm:prSet>
      <dgm:spPr/>
    </dgm:pt>
    <dgm:pt modelId="{89274F22-EB61-4BF0-B53A-CAD0FE4C0F7D}" type="pres">
      <dgm:prSet presAssocID="{27C37316-3DC9-4B59-80B4-DAD90984E76C}" presName="compNode" presStyleCnt="0"/>
      <dgm:spPr/>
    </dgm:pt>
    <dgm:pt modelId="{63F7D9ED-67F6-4074-8CBF-7E5797FE2E16}" type="pres">
      <dgm:prSet presAssocID="{27C37316-3DC9-4B59-80B4-DAD90984E76C}" presName="noGeometry" presStyleCnt="0"/>
      <dgm:spPr/>
    </dgm:pt>
    <dgm:pt modelId="{A3FB85BE-84CA-4916-8D9B-290C656D6A38}" type="pres">
      <dgm:prSet presAssocID="{27C37316-3DC9-4B59-80B4-DAD90984E76C}" presName="childTextVisible" presStyleLbl="bgAccFollowNode1" presStyleIdx="0" presStyleCnt="3">
        <dgm:presLayoutVars>
          <dgm:bulletEnabled val="1"/>
        </dgm:presLayoutVars>
      </dgm:prSet>
      <dgm:spPr/>
    </dgm:pt>
    <dgm:pt modelId="{BFE6458B-34D1-436C-B4FC-062432894CD5}" type="pres">
      <dgm:prSet presAssocID="{27C37316-3DC9-4B59-80B4-DAD90984E76C}" presName="childTextHidden" presStyleLbl="bgAccFollowNode1" presStyleIdx="0" presStyleCnt="3"/>
      <dgm:spPr/>
    </dgm:pt>
    <dgm:pt modelId="{D239AA60-ED72-40D0-AA9B-7AF3A4EEAB4A}" type="pres">
      <dgm:prSet presAssocID="{27C37316-3DC9-4B59-80B4-DAD90984E76C}" presName="parentText" presStyleLbl="node1" presStyleIdx="0" presStyleCnt="3" custScaleX="250411" custScaleY="237514">
        <dgm:presLayoutVars>
          <dgm:chMax val="1"/>
          <dgm:bulletEnabled val="1"/>
        </dgm:presLayoutVars>
      </dgm:prSet>
      <dgm:spPr/>
    </dgm:pt>
    <dgm:pt modelId="{F859F087-EC13-49B7-B5B5-EFE03A938FC5}" type="pres">
      <dgm:prSet presAssocID="{27C37316-3DC9-4B59-80B4-DAD90984E76C}" presName="aSpace" presStyleCnt="0"/>
      <dgm:spPr/>
    </dgm:pt>
    <dgm:pt modelId="{A0131ECA-340E-4E9D-B846-D318EF097440}" type="pres">
      <dgm:prSet presAssocID="{5DBF2D69-EACF-4224-9A80-55117E0ECDD6}" presName="compNode" presStyleCnt="0"/>
      <dgm:spPr/>
    </dgm:pt>
    <dgm:pt modelId="{B50E4453-E45F-44A2-9949-0F06E9328493}" type="pres">
      <dgm:prSet presAssocID="{5DBF2D69-EACF-4224-9A80-55117E0ECDD6}" presName="noGeometry" presStyleCnt="0"/>
      <dgm:spPr/>
    </dgm:pt>
    <dgm:pt modelId="{5ECAEC62-BBFE-4954-9F44-438AA2963B82}" type="pres">
      <dgm:prSet presAssocID="{5DBF2D69-EACF-4224-9A80-55117E0ECDD6}" presName="childTextVisible" presStyleLbl="bgAccFollowNode1" presStyleIdx="1" presStyleCnt="3">
        <dgm:presLayoutVars>
          <dgm:bulletEnabled val="1"/>
        </dgm:presLayoutVars>
      </dgm:prSet>
      <dgm:spPr/>
    </dgm:pt>
    <dgm:pt modelId="{1738FE57-8627-4705-B10E-53E4B1098012}" type="pres">
      <dgm:prSet presAssocID="{5DBF2D69-EACF-4224-9A80-55117E0ECDD6}" presName="childTextHidden" presStyleLbl="bgAccFollowNode1" presStyleIdx="1" presStyleCnt="3"/>
      <dgm:spPr/>
    </dgm:pt>
    <dgm:pt modelId="{CC6124F2-F305-454E-BDD3-12134EF766EF}" type="pres">
      <dgm:prSet presAssocID="{5DBF2D69-EACF-4224-9A80-55117E0ECDD6}" presName="parentText" presStyleLbl="node1" presStyleIdx="1" presStyleCnt="3" custScaleX="242883" custScaleY="247932">
        <dgm:presLayoutVars>
          <dgm:chMax val="1"/>
          <dgm:bulletEnabled val="1"/>
        </dgm:presLayoutVars>
      </dgm:prSet>
      <dgm:spPr/>
    </dgm:pt>
    <dgm:pt modelId="{D9BBE2F0-019B-4E47-AEE0-F9350B59E4E1}" type="pres">
      <dgm:prSet presAssocID="{5DBF2D69-EACF-4224-9A80-55117E0ECDD6}" presName="aSpace" presStyleCnt="0"/>
      <dgm:spPr/>
    </dgm:pt>
    <dgm:pt modelId="{F8C520B7-36FA-4751-BC81-34DF191E637A}" type="pres">
      <dgm:prSet presAssocID="{CCE5892F-8704-4EF4-BC50-816AC894B57B}" presName="compNode" presStyleCnt="0"/>
      <dgm:spPr/>
    </dgm:pt>
    <dgm:pt modelId="{5A4B02EC-A375-4BE5-AA07-CAD83964F55F}" type="pres">
      <dgm:prSet presAssocID="{CCE5892F-8704-4EF4-BC50-816AC894B57B}" presName="noGeometry" presStyleCnt="0"/>
      <dgm:spPr/>
    </dgm:pt>
    <dgm:pt modelId="{6B758908-A1EB-44A7-8E8F-8A7D78CD053F}" type="pres">
      <dgm:prSet presAssocID="{CCE5892F-8704-4EF4-BC50-816AC894B57B}" presName="childTextVisible" presStyleLbl="bgAccFollowNode1" presStyleIdx="2" presStyleCnt="3">
        <dgm:presLayoutVars>
          <dgm:bulletEnabled val="1"/>
        </dgm:presLayoutVars>
      </dgm:prSet>
      <dgm:spPr/>
    </dgm:pt>
    <dgm:pt modelId="{5543F70F-C01E-4FE9-81E4-42DB4900A494}" type="pres">
      <dgm:prSet presAssocID="{CCE5892F-8704-4EF4-BC50-816AC894B57B}" presName="childTextHidden" presStyleLbl="bgAccFollowNode1" presStyleIdx="2" presStyleCnt="3"/>
      <dgm:spPr/>
    </dgm:pt>
    <dgm:pt modelId="{D4FDC644-7534-46B9-81F8-22B594773779}" type="pres">
      <dgm:prSet presAssocID="{CCE5892F-8704-4EF4-BC50-816AC894B57B}" presName="parentText" presStyleLbl="node1" presStyleIdx="2" presStyleCnt="3" custScaleX="198712" custScaleY="205593">
        <dgm:presLayoutVars>
          <dgm:chMax val="1"/>
          <dgm:bulletEnabled val="1"/>
        </dgm:presLayoutVars>
      </dgm:prSet>
      <dgm:spPr/>
    </dgm:pt>
  </dgm:ptLst>
  <dgm:cxnLst>
    <dgm:cxn modelId="{226E5C16-ECED-4A84-BDA0-9833BB00BAC1}" type="presOf" srcId="{EB3E2FE8-6334-46E0-85E6-B528D988FDC1}" destId="{5ECAEC62-BBFE-4954-9F44-438AA2963B82}" srcOrd="0" destOrd="0" presId="urn:microsoft.com/office/officeart/2005/8/layout/hProcess6"/>
    <dgm:cxn modelId="{E98BD01D-33B2-4B2E-85A6-C280156AF077}" type="presOf" srcId="{AD7FC996-9F98-423C-9886-7E33D71C707A}" destId="{5543F70F-C01E-4FE9-81E4-42DB4900A494}" srcOrd="1" destOrd="0" presId="urn:microsoft.com/office/officeart/2005/8/layout/hProcess6"/>
    <dgm:cxn modelId="{D2C4B528-CF28-4035-85BA-E5132B16C700}" type="presOf" srcId="{BB559265-095F-49A7-97F9-BFE12CC4AD8F}" destId="{A3FB85BE-84CA-4916-8D9B-290C656D6A38}" srcOrd="0" destOrd="0" presId="urn:microsoft.com/office/officeart/2005/8/layout/hProcess6"/>
    <dgm:cxn modelId="{7B50C73E-C90E-4C70-8434-AA066FBA08B6}" srcId="{798D62DE-590F-416B-912C-FFFCBC2DEE89}" destId="{CCE5892F-8704-4EF4-BC50-816AC894B57B}" srcOrd="2" destOrd="0" parTransId="{2F1DC26F-5CD3-4FCD-862A-E12A51511092}" sibTransId="{D7C7543D-5D86-4F87-8BDF-AF32A637B123}"/>
    <dgm:cxn modelId="{F8A19F5D-35FC-45B7-B1B4-E8EC633BE7E4}" srcId="{CCE5892F-8704-4EF4-BC50-816AC894B57B}" destId="{AD7FC996-9F98-423C-9886-7E33D71C707A}" srcOrd="0" destOrd="0" parTransId="{A4DAAB97-E7E3-4C1E-9088-E3152F9A861E}" sibTransId="{930B7A8A-9218-4B42-A6BA-45291998C8C0}"/>
    <dgm:cxn modelId="{236C0858-57D7-443D-8706-474C0D64D094}" type="presOf" srcId="{27C37316-3DC9-4B59-80B4-DAD90984E76C}" destId="{D239AA60-ED72-40D0-AA9B-7AF3A4EEAB4A}" srcOrd="0" destOrd="0" presId="urn:microsoft.com/office/officeart/2005/8/layout/hProcess6"/>
    <dgm:cxn modelId="{429A8A89-E318-48DA-8510-1488AE8016D9}" type="presOf" srcId="{5DBF2D69-EACF-4224-9A80-55117E0ECDD6}" destId="{CC6124F2-F305-454E-BDD3-12134EF766EF}" srcOrd="0" destOrd="0" presId="urn:microsoft.com/office/officeart/2005/8/layout/hProcess6"/>
    <dgm:cxn modelId="{0271DBA2-2E0F-42A3-924E-34B8463CBD33}" srcId="{798D62DE-590F-416B-912C-FFFCBC2DEE89}" destId="{27C37316-3DC9-4B59-80B4-DAD90984E76C}" srcOrd="0" destOrd="0" parTransId="{24FB539E-767A-429A-90BF-FEE37336693E}" sibTransId="{C6183C26-9A70-4E5A-8F67-0744A14541DF}"/>
    <dgm:cxn modelId="{764280A6-0160-43C7-85E9-D808A9D95C6D}" srcId="{5DBF2D69-EACF-4224-9A80-55117E0ECDD6}" destId="{EB3E2FE8-6334-46E0-85E6-B528D988FDC1}" srcOrd="0" destOrd="0" parTransId="{298764D3-E9E5-4B6D-92EC-5945F9563EEA}" sibTransId="{4E197FF1-51E6-4D33-BFFC-ECA3338A6C82}"/>
    <dgm:cxn modelId="{C0EB05A7-25AE-492F-90D2-A9C62B805AC6}" type="presOf" srcId="{AD7FC996-9F98-423C-9886-7E33D71C707A}" destId="{6B758908-A1EB-44A7-8E8F-8A7D78CD053F}" srcOrd="0" destOrd="0" presId="urn:microsoft.com/office/officeart/2005/8/layout/hProcess6"/>
    <dgm:cxn modelId="{E06E57CB-1522-4084-9159-44B8940D63DD}" type="presOf" srcId="{CCE5892F-8704-4EF4-BC50-816AC894B57B}" destId="{D4FDC644-7534-46B9-81F8-22B594773779}" srcOrd="0" destOrd="0" presId="urn:microsoft.com/office/officeart/2005/8/layout/hProcess6"/>
    <dgm:cxn modelId="{660C3BDB-DEFD-4A30-A4CD-C1ED78C960C8}" srcId="{27C37316-3DC9-4B59-80B4-DAD90984E76C}" destId="{BB559265-095F-49A7-97F9-BFE12CC4AD8F}" srcOrd="0" destOrd="0" parTransId="{DA1DE7E3-FF73-4B8A-8B61-365223FF4A0B}" sibTransId="{B025025D-E2FF-46E3-9EEE-E5305101B83C}"/>
    <dgm:cxn modelId="{2E312BE9-79A4-40AC-AB81-BD388A8B312F}" srcId="{798D62DE-590F-416B-912C-FFFCBC2DEE89}" destId="{5DBF2D69-EACF-4224-9A80-55117E0ECDD6}" srcOrd="1" destOrd="0" parTransId="{DB39217E-0A88-43F9-942A-A529A1DB7362}" sibTransId="{C3F0501E-CDD6-47A6-B0C2-1E0C41066E6D}"/>
    <dgm:cxn modelId="{E8189DEB-E789-48CD-BDFC-DF5353CD8A53}" type="presOf" srcId="{BB559265-095F-49A7-97F9-BFE12CC4AD8F}" destId="{BFE6458B-34D1-436C-B4FC-062432894CD5}" srcOrd="1" destOrd="0" presId="urn:microsoft.com/office/officeart/2005/8/layout/hProcess6"/>
    <dgm:cxn modelId="{09C902EF-80AB-48EE-8CDA-3A814C69380B}" type="presOf" srcId="{798D62DE-590F-416B-912C-FFFCBC2DEE89}" destId="{39B083BE-D683-49E6-9CD2-2A0CDFB924A4}" srcOrd="0" destOrd="0" presId="urn:microsoft.com/office/officeart/2005/8/layout/hProcess6"/>
    <dgm:cxn modelId="{701B57F1-A853-4C88-965C-7EE4E25FB10C}" type="presOf" srcId="{EB3E2FE8-6334-46E0-85E6-B528D988FDC1}" destId="{1738FE57-8627-4705-B10E-53E4B1098012}" srcOrd="1" destOrd="0" presId="urn:microsoft.com/office/officeart/2005/8/layout/hProcess6"/>
    <dgm:cxn modelId="{D9CEAB9F-8550-454A-AC3B-851A5888963E}" type="presParOf" srcId="{39B083BE-D683-49E6-9CD2-2A0CDFB924A4}" destId="{89274F22-EB61-4BF0-B53A-CAD0FE4C0F7D}" srcOrd="0" destOrd="0" presId="urn:microsoft.com/office/officeart/2005/8/layout/hProcess6"/>
    <dgm:cxn modelId="{541DD672-ACC0-48EE-BA9E-E01A0B3B860D}" type="presParOf" srcId="{89274F22-EB61-4BF0-B53A-CAD0FE4C0F7D}" destId="{63F7D9ED-67F6-4074-8CBF-7E5797FE2E16}" srcOrd="0" destOrd="0" presId="urn:microsoft.com/office/officeart/2005/8/layout/hProcess6"/>
    <dgm:cxn modelId="{CC9A02C4-F7E5-4B3F-B060-CAC9B282C3DC}" type="presParOf" srcId="{89274F22-EB61-4BF0-B53A-CAD0FE4C0F7D}" destId="{A3FB85BE-84CA-4916-8D9B-290C656D6A38}" srcOrd="1" destOrd="0" presId="urn:microsoft.com/office/officeart/2005/8/layout/hProcess6"/>
    <dgm:cxn modelId="{352D9B23-4119-4C53-9EC9-7D9E205E1EDE}" type="presParOf" srcId="{89274F22-EB61-4BF0-B53A-CAD0FE4C0F7D}" destId="{BFE6458B-34D1-436C-B4FC-062432894CD5}" srcOrd="2" destOrd="0" presId="urn:microsoft.com/office/officeart/2005/8/layout/hProcess6"/>
    <dgm:cxn modelId="{5D2F2903-D2B2-43F9-A789-10A32F745F37}" type="presParOf" srcId="{89274F22-EB61-4BF0-B53A-CAD0FE4C0F7D}" destId="{D239AA60-ED72-40D0-AA9B-7AF3A4EEAB4A}" srcOrd="3" destOrd="0" presId="urn:microsoft.com/office/officeart/2005/8/layout/hProcess6"/>
    <dgm:cxn modelId="{C02CD8DD-C68F-47F4-B16B-B599A8991B1A}" type="presParOf" srcId="{39B083BE-D683-49E6-9CD2-2A0CDFB924A4}" destId="{F859F087-EC13-49B7-B5B5-EFE03A938FC5}" srcOrd="1" destOrd="0" presId="urn:microsoft.com/office/officeart/2005/8/layout/hProcess6"/>
    <dgm:cxn modelId="{C523A2B4-9185-417A-A4E8-0EF7296220F5}" type="presParOf" srcId="{39B083BE-D683-49E6-9CD2-2A0CDFB924A4}" destId="{A0131ECA-340E-4E9D-B846-D318EF097440}" srcOrd="2" destOrd="0" presId="urn:microsoft.com/office/officeart/2005/8/layout/hProcess6"/>
    <dgm:cxn modelId="{68EAFE6D-AC11-4443-B1FC-B82B1A58DAC8}" type="presParOf" srcId="{A0131ECA-340E-4E9D-B846-D318EF097440}" destId="{B50E4453-E45F-44A2-9949-0F06E9328493}" srcOrd="0" destOrd="0" presId="urn:microsoft.com/office/officeart/2005/8/layout/hProcess6"/>
    <dgm:cxn modelId="{0D4B7F41-4D04-4B2C-B06A-3D08F2CD63BB}" type="presParOf" srcId="{A0131ECA-340E-4E9D-B846-D318EF097440}" destId="{5ECAEC62-BBFE-4954-9F44-438AA2963B82}" srcOrd="1" destOrd="0" presId="urn:microsoft.com/office/officeart/2005/8/layout/hProcess6"/>
    <dgm:cxn modelId="{B9E67166-76C8-4F80-B434-1BF4143710BB}" type="presParOf" srcId="{A0131ECA-340E-4E9D-B846-D318EF097440}" destId="{1738FE57-8627-4705-B10E-53E4B1098012}" srcOrd="2" destOrd="0" presId="urn:microsoft.com/office/officeart/2005/8/layout/hProcess6"/>
    <dgm:cxn modelId="{32CD856B-9EFD-4246-AAFC-865DFF437D6F}" type="presParOf" srcId="{A0131ECA-340E-4E9D-B846-D318EF097440}" destId="{CC6124F2-F305-454E-BDD3-12134EF766EF}" srcOrd="3" destOrd="0" presId="urn:microsoft.com/office/officeart/2005/8/layout/hProcess6"/>
    <dgm:cxn modelId="{DD12EC6C-FE88-41D9-B43E-477C9399D3CD}" type="presParOf" srcId="{39B083BE-D683-49E6-9CD2-2A0CDFB924A4}" destId="{D9BBE2F0-019B-4E47-AEE0-F9350B59E4E1}" srcOrd="3" destOrd="0" presId="urn:microsoft.com/office/officeart/2005/8/layout/hProcess6"/>
    <dgm:cxn modelId="{370D7122-53CC-4DBE-8408-26D5F1AAF5E6}" type="presParOf" srcId="{39B083BE-D683-49E6-9CD2-2A0CDFB924A4}" destId="{F8C520B7-36FA-4751-BC81-34DF191E637A}" srcOrd="4" destOrd="0" presId="urn:microsoft.com/office/officeart/2005/8/layout/hProcess6"/>
    <dgm:cxn modelId="{79EE4331-4269-4C68-B09B-D09C844C2BDC}" type="presParOf" srcId="{F8C520B7-36FA-4751-BC81-34DF191E637A}" destId="{5A4B02EC-A375-4BE5-AA07-CAD83964F55F}" srcOrd="0" destOrd="0" presId="urn:microsoft.com/office/officeart/2005/8/layout/hProcess6"/>
    <dgm:cxn modelId="{1296FF7E-52FE-48DD-A8E4-A9FF48719136}" type="presParOf" srcId="{F8C520B7-36FA-4751-BC81-34DF191E637A}" destId="{6B758908-A1EB-44A7-8E8F-8A7D78CD053F}" srcOrd="1" destOrd="0" presId="urn:microsoft.com/office/officeart/2005/8/layout/hProcess6"/>
    <dgm:cxn modelId="{4A121B7F-70F6-4C73-A012-3A106317A50F}" type="presParOf" srcId="{F8C520B7-36FA-4751-BC81-34DF191E637A}" destId="{5543F70F-C01E-4FE9-81E4-42DB4900A494}" srcOrd="2" destOrd="0" presId="urn:microsoft.com/office/officeart/2005/8/layout/hProcess6"/>
    <dgm:cxn modelId="{24D7BA99-A64F-4EC3-881B-20306EDE2B40}" type="presParOf" srcId="{F8C520B7-36FA-4751-BC81-34DF191E637A}" destId="{D4FDC644-7534-46B9-81F8-22B59477377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568E5-2AFA-4528-A6DB-5652C63C3C95}">
      <dsp:nvSpPr>
        <dsp:cNvPr id="0" name=""/>
        <dsp:cNvSpPr/>
      </dsp:nvSpPr>
      <dsp:spPr>
        <a:xfrm>
          <a:off x="457207" y="641349"/>
          <a:ext cx="1924050" cy="1924050"/>
        </a:xfrm>
        <a:prstGeom prst="ellipse">
          <a:avLst/>
        </a:prstGeom>
        <a:gradFill rotWithShape="1">
          <a:gsLst>
            <a:gs pos="0">
              <a:schemeClr val="dk1">
                <a:shade val="63000"/>
                <a:satMod val="165000"/>
              </a:schemeClr>
            </a:gs>
            <a:gs pos="30000">
              <a:schemeClr val="dk1">
                <a:shade val="58000"/>
                <a:satMod val="165000"/>
              </a:schemeClr>
            </a:gs>
            <a:gs pos="75000">
              <a:schemeClr val="dk1">
                <a:shade val="30000"/>
                <a:satMod val="175000"/>
              </a:schemeClr>
            </a:gs>
            <a:gs pos="100000">
              <a:schemeClr val="dk1">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hemeClr val="dk1"/>
        </a:lnRef>
        <a:fillRef idx="3">
          <a:schemeClr val="dk1"/>
        </a:fillRef>
        <a:effectRef idx="3">
          <a:schemeClr val="dk1"/>
        </a:effectRef>
        <a:fontRef idx="minor">
          <a:schemeClr val="lt1"/>
        </a:fontRef>
      </dsp:style>
    </dsp:sp>
    <dsp:sp modelId="{8EC9FEF5-948B-4A47-A29F-0C3EB6C781A4}">
      <dsp:nvSpPr>
        <dsp:cNvPr id="0" name=""/>
        <dsp:cNvSpPr/>
      </dsp:nvSpPr>
      <dsp:spPr>
        <a:xfrm>
          <a:off x="805203" y="916328"/>
          <a:ext cx="1374092" cy="1374092"/>
        </a:xfrm>
        <a:prstGeom prst="ellipse">
          <a:avLst/>
        </a:prstGeom>
        <a:gradFill rotWithShape="1">
          <a:gsLst>
            <a:gs pos="0">
              <a:schemeClr val="dk1">
                <a:tint val="35000"/>
                <a:satMod val="260000"/>
              </a:schemeClr>
            </a:gs>
            <a:gs pos="30000">
              <a:schemeClr val="dk1">
                <a:tint val="38000"/>
                <a:satMod val="260000"/>
              </a:schemeClr>
            </a:gs>
            <a:gs pos="75000">
              <a:schemeClr val="dk1">
                <a:tint val="55000"/>
                <a:satMod val="255000"/>
              </a:schemeClr>
            </a:gs>
            <a:gs pos="100000">
              <a:schemeClr val="dk1">
                <a:tint val="70000"/>
                <a:satMod val="255000"/>
              </a:schemeClr>
            </a:gs>
          </a:gsLst>
          <a:path path="circle">
            <a:fillToRect l="5000" t="100000" r="120000" b="10000"/>
          </a:path>
        </a:gradFill>
        <a:ln w="12700" cap="flat" cmpd="sng" algn="ctr">
          <a:solidFill>
            <a:schemeClr val="dk1">
              <a:shade val="70000"/>
              <a:satMod val="150000"/>
            </a:schemeClr>
          </a:solidFill>
          <a:prstDash val="solid"/>
        </a:ln>
        <a:effectLst>
          <a:outerShdw blurRad="50800" dist="25000" dir="5400000" rotWithShape="0">
            <a:srgbClr val="000000">
              <a:alpha val="40000"/>
            </a:srgbClr>
          </a:outerShdw>
        </a:effectLst>
      </dsp:spPr>
      <dsp:style>
        <a:lnRef idx="1">
          <a:schemeClr val="dk1"/>
        </a:lnRef>
        <a:fillRef idx="2">
          <a:schemeClr val="dk1"/>
        </a:fillRef>
        <a:effectRef idx="1">
          <a:schemeClr val="dk1"/>
        </a:effectRef>
        <a:fontRef idx="minor">
          <a:schemeClr val="dk1"/>
        </a:fontRef>
      </dsp:style>
    </dsp:sp>
    <dsp:sp modelId="{DD830F53-181F-4E8A-885F-CD86481BA9F3}">
      <dsp:nvSpPr>
        <dsp:cNvPr id="0" name=""/>
        <dsp:cNvSpPr/>
      </dsp:nvSpPr>
      <dsp:spPr>
        <a:xfrm>
          <a:off x="1080022" y="1191147"/>
          <a:ext cx="824455" cy="824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00091-2A3C-44B5-B87D-C62D7179536A}">
      <dsp:nvSpPr>
        <dsp:cNvPr id="0" name=""/>
        <dsp:cNvSpPr/>
      </dsp:nvSpPr>
      <dsp:spPr>
        <a:xfrm>
          <a:off x="1354840" y="1465965"/>
          <a:ext cx="274818" cy="2748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D5FC2-8C7F-4D57-A6D3-E0C69B9CED53}">
      <dsp:nvSpPr>
        <dsp:cNvPr id="0" name=""/>
        <dsp:cNvSpPr/>
      </dsp:nvSpPr>
      <dsp:spPr>
        <a:xfrm>
          <a:off x="2774950" y="0"/>
          <a:ext cx="962025" cy="46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marL="0" lvl="0" indent="0" algn="l" defTabSz="488950">
            <a:lnSpc>
              <a:spcPct val="90000"/>
            </a:lnSpc>
            <a:spcBef>
              <a:spcPct val="0"/>
            </a:spcBef>
            <a:spcAft>
              <a:spcPct val="35000"/>
            </a:spcAft>
            <a:buNone/>
          </a:pPr>
          <a:r>
            <a:rPr lang="en-US" sz="1100" kern="1200" dirty="0"/>
            <a:t>Atom of Work</a:t>
          </a:r>
        </a:p>
      </dsp:txBody>
      <dsp:txXfrm>
        <a:off x="2774950" y="0"/>
        <a:ext cx="962025" cy="460168"/>
      </dsp:txXfrm>
    </dsp:sp>
    <dsp:sp modelId="{FFF77D66-7DDF-4A7A-8C1D-48173091FAD7}">
      <dsp:nvSpPr>
        <dsp:cNvPr id="0" name=""/>
        <dsp:cNvSpPr/>
      </dsp:nvSpPr>
      <dsp:spPr>
        <a:xfrm>
          <a:off x="2534443" y="230084"/>
          <a:ext cx="2405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52EF0-D44E-41CB-B062-0C31DD4AE7C1}">
      <dsp:nvSpPr>
        <dsp:cNvPr id="0" name=""/>
        <dsp:cNvSpPr/>
      </dsp:nvSpPr>
      <dsp:spPr>
        <a:xfrm rot="5400000">
          <a:off x="1325499" y="381603"/>
          <a:ext cx="1359661" cy="105822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DBCAC6-F8DB-4599-9444-A23EB70469AB}">
      <dsp:nvSpPr>
        <dsp:cNvPr id="0" name=""/>
        <dsp:cNvSpPr/>
      </dsp:nvSpPr>
      <dsp:spPr>
        <a:xfrm>
          <a:off x="2774950" y="460168"/>
          <a:ext cx="962025" cy="46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marL="0" lvl="0" indent="0" algn="l" defTabSz="488950">
            <a:lnSpc>
              <a:spcPct val="90000"/>
            </a:lnSpc>
            <a:spcBef>
              <a:spcPct val="0"/>
            </a:spcBef>
            <a:spcAft>
              <a:spcPct val="35000"/>
            </a:spcAft>
            <a:buNone/>
          </a:pPr>
          <a:r>
            <a:rPr lang="en-US" sz="1100" kern="1200" dirty="0"/>
            <a:t>Difficult Conversations</a:t>
          </a:r>
        </a:p>
      </dsp:txBody>
      <dsp:txXfrm>
        <a:off x="2774950" y="460168"/>
        <a:ext cx="962025" cy="460168"/>
      </dsp:txXfrm>
    </dsp:sp>
    <dsp:sp modelId="{8EA4431F-3C82-4DE7-906D-52DA710A6BA8}">
      <dsp:nvSpPr>
        <dsp:cNvPr id="0" name=""/>
        <dsp:cNvSpPr/>
      </dsp:nvSpPr>
      <dsp:spPr>
        <a:xfrm>
          <a:off x="2534443" y="690252"/>
          <a:ext cx="2405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195CE7-F0CB-43D3-99A1-3516C169CB34}">
      <dsp:nvSpPr>
        <dsp:cNvPr id="0" name=""/>
        <dsp:cNvSpPr/>
      </dsp:nvSpPr>
      <dsp:spPr>
        <a:xfrm rot="5400000">
          <a:off x="1560874" y="834236"/>
          <a:ext cx="1116590" cy="82894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2B2B1D-C3CA-4A0C-B614-21DAABD2D452}">
      <dsp:nvSpPr>
        <dsp:cNvPr id="0" name=""/>
        <dsp:cNvSpPr/>
      </dsp:nvSpPr>
      <dsp:spPr>
        <a:xfrm>
          <a:off x="2774950" y="920337"/>
          <a:ext cx="962025" cy="46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marL="0" lvl="0" indent="0" algn="l" defTabSz="488950">
            <a:lnSpc>
              <a:spcPct val="90000"/>
            </a:lnSpc>
            <a:spcBef>
              <a:spcPct val="0"/>
            </a:spcBef>
            <a:spcAft>
              <a:spcPct val="35000"/>
            </a:spcAft>
            <a:buNone/>
          </a:pPr>
          <a:r>
            <a:rPr lang="en-US" sz="1100" kern="1200" dirty="0"/>
            <a:t>Feed-forward</a:t>
          </a:r>
        </a:p>
      </dsp:txBody>
      <dsp:txXfrm>
        <a:off x="2774950" y="920337"/>
        <a:ext cx="962025" cy="460168"/>
      </dsp:txXfrm>
    </dsp:sp>
    <dsp:sp modelId="{FEB1A97E-C737-4598-BAA8-270C3241BC63}">
      <dsp:nvSpPr>
        <dsp:cNvPr id="0" name=""/>
        <dsp:cNvSpPr/>
      </dsp:nvSpPr>
      <dsp:spPr>
        <a:xfrm>
          <a:off x="2534443" y="1150421"/>
          <a:ext cx="2405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03752D-F386-4D84-B302-28935CE51DCD}">
      <dsp:nvSpPr>
        <dsp:cNvPr id="0" name=""/>
        <dsp:cNvSpPr/>
      </dsp:nvSpPr>
      <dsp:spPr>
        <a:xfrm rot="5400000">
          <a:off x="1788714" y="1256083"/>
          <a:ext cx="851712" cy="63974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7EC91-F029-4E61-8690-6FFE314D594F}">
      <dsp:nvSpPr>
        <dsp:cNvPr id="0" name=""/>
        <dsp:cNvSpPr/>
      </dsp:nvSpPr>
      <dsp:spPr>
        <a:xfrm>
          <a:off x="2774950" y="1380505"/>
          <a:ext cx="962025" cy="460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marL="0" lvl="0" indent="0" algn="l" defTabSz="488950">
            <a:lnSpc>
              <a:spcPct val="90000"/>
            </a:lnSpc>
            <a:spcBef>
              <a:spcPct val="0"/>
            </a:spcBef>
            <a:spcAft>
              <a:spcPct val="35000"/>
            </a:spcAft>
            <a:buNone/>
          </a:pPr>
          <a:r>
            <a:rPr lang="en-US" sz="1100" kern="1200" dirty="0"/>
            <a:t>Gap Analysis</a:t>
          </a:r>
        </a:p>
      </dsp:txBody>
      <dsp:txXfrm>
        <a:off x="2774950" y="1380505"/>
        <a:ext cx="962025" cy="460168"/>
      </dsp:txXfrm>
    </dsp:sp>
    <dsp:sp modelId="{D6CA8F5D-33E9-449C-9675-2B8E47FF1CB8}">
      <dsp:nvSpPr>
        <dsp:cNvPr id="0" name=""/>
        <dsp:cNvSpPr/>
      </dsp:nvSpPr>
      <dsp:spPr>
        <a:xfrm>
          <a:off x="2534443" y="1610590"/>
          <a:ext cx="24050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13A538-FF13-4AF5-A8B5-8DDC1538D494}">
      <dsp:nvSpPr>
        <dsp:cNvPr id="0" name=""/>
        <dsp:cNvSpPr/>
      </dsp:nvSpPr>
      <dsp:spPr>
        <a:xfrm rot="5400000">
          <a:off x="2017098" y="1679599"/>
          <a:ext cx="585424" cy="4470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D9E01-037F-46BC-9AFF-C6A2BB9F1BD4}">
      <dsp:nvSpPr>
        <dsp:cNvPr id="0" name=""/>
        <dsp:cNvSpPr/>
      </dsp:nvSpPr>
      <dsp:spPr>
        <a:xfrm>
          <a:off x="1852786" y="594978"/>
          <a:ext cx="3966243" cy="3966243"/>
        </a:xfrm>
        <a:prstGeom prst="blockArc">
          <a:avLst>
            <a:gd name="adj1" fmla="val 10800000"/>
            <a:gd name="adj2" fmla="val 16200000"/>
            <a:gd name="adj3" fmla="val 4636"/>
          </a:avLst>
        </a:prstGeom>
        <a:solidFill>
          <a:schemeClr val="accent3">
            <a:hueOff val="-1137357"/>
            <a:satOff val="-4689"/>
            <a:lumOff val="-9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358EF2D-E93D-4C05-885A-4E9E095F5328}">
      <dsp:nvSpPr>
        <dsp:cNvPr id="0" name=""/>
        <dsp:cNvSpPr/>
      </dsp:nvSpPr>
      <dsp:spPr>
        <a:xfrm>
          <a:off x="1852786" y="594978"/>
          <a:ext cx="3966243" cy="3966243"/>
        </a:xfrm>
        <a:prstGeom prst="blockArc">
          <a:avLst>
            <a:gd name="adj1" fmla="val 5400000"/>
            <a:gd name="adj2" fmla="val 10800000"/>
            <a:gd name="adj3" fmla="val 4636"/>
          </a:avLst>
        </a:prstGeom>
        <a:solidFill>
          <a:schemeClr val="accent3">
            <a:hueOff val="-758238"/>
            <a:satOff val="-3126"/>
            <a:lumOff val="-65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66ADA3D-0278-47D1-A68E-EC2346013CDA}">
      <dsp:nvSpPr>
        <dsp:cNvPr id="0" name=""/>
        <dsp:cNvSpPr/>
      </dsp:nvSpPr>
      <dsp:spPr>
        <a:xfrm>
          <a:off x="1852786" y="594978"/>
          <a:ext cx="3966243" cy="3966243"/>
        </a:xfrm>
        <a:prstGeom prst="blockArc">
          <a:avLst>
            <a:gd name="adj1" fmla="val 0"/>
            <a:gd name="adj2" fmla="val 5400000"/>
            <a:gd name="adj3" fmla="val 4636"/>
          </a:avLst>
        </a:prstGeom>
        <a:solidFill>
          <a:schemeClr val="accent3">
            <a:hueOff val="-379119"/>
            <a:satOff val="-1563"/>
            <a:lumOff val="-3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DD1BE6B-B007-4D93-8F38-3D50C7A95B5C}">
      <dsp:nvSpPr>
        <dsp:cNvPr id="0" name=""/>
        <dsp:cNvSpPr/>
      </dsp:nvSpPr>
      <dsp:spPr>
        <a:xfrm>
          <a:off x="1852786" y="594978"/>
          <a:ext cx="3966243" cy="3966243"/>
        </a:xfrm>
        <a:prstGeom prst="blockArc">
          <a:avLst>
            <a:gd name="adj1" fmla="val 16200000"/>
            <a:gd name="adj2" fmla="val 0"/>
            <a:gd name="adj3" fmla="val 463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136FA5-5389-4B63-AFF2-59D4B82C0813}">
      <dsp:nvSpPr>
        <dsp:cNvPr id="0" name=""/>
        <dsp:cNvSpPr/>
      </dsp:nvSpPr>
      <dsp:spPr>
        <a:xfrm>
          <a:off x="2923756" y="1665948"/>
          <a:ext cx="1824303" cy="1824303"/>
        </a:xfrm>
        <a:prstGeom prst="ellipse">
          <a:avLst/>
        </a:prstGeom>
        <a:solidFill>
          <a:srgbClr val="00B050"/>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Goals</a:t>
          </a:r>
        </a:p>
      </dsp:txBody>
      <dsp:txXfrm>
        <a:off x="3190919" y="1933111"/>
        <a:ext cx="1289977" cy="1289977"/>
      </dsp:txXfrm>
    </dsp:sp>
    <dsp:sp modelId="{298C9CD3-70CC-4A21-A891-C2200EC4C050}">
      <dsp:nvSpPr>
        <dsp:cNvPr id="0" name=""/>
        <dsp:cNvSpPr/>
      </dsp:nvSpPr>
      <dsp:spPr>
        <a:xfrm>
          <a:off x="3197401" y="2444"/>
          <a:ext cx="1277012" cy="1277012"/>
        </a:xfrm>
        <a:prstGeom prst="ellipse">
          <a:avLst/>
        </a:prstGeom>
        <a:solidFill>
          <a:srgbClr val="7030A0"/>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Stronger Will</a:t>
          </a:r>
        </a:p>
      </dsp:txBody>
      <dsp:txXfrm>
        <a:off x="3384415" y="189458"/>
        <a:ext cx="902984" cy="902984"/>
      </dsp:txXfrm>
    </dsp:sp>
    <dsp:sp modelId="{5E388D21-7EA9-48D1-8215-81917D8A4729}">
      <dsp:nvSpPr>
        <dsp:cNvPr id="0" name=""/>
        <dsp:cNvSpPr/>
      </dsp:nvSpPr>
      <dsp:spPr>
        <a:xfrm>
          <a:off x="5134550" y="1939593"/>
          <a:ext cx="1277012" cy="1277012"/>
        </a:xfrm>
        <a:prstGeom prst="ellipse">
          <a:avLst/>
        </a:prstGeom>
        <a:solidFill>
          <a:srgbClr val="FFC000"/>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Ways Imagined</a:t>
          </a:r>
        </a:p>
      </dsp:txBody>
      <dsp:txXfrm>
        <a:off x="5321564" y="2126607"/>
        <a:ext cx="902984" cy="902984"/>
      </dsp:txXfrm>
    </dsp:sp>
    <dsp:sp modelId="{C15AD47F-A3E7-4783-B8C7-714E20BCF8AA}">
      <dsp:nvSpPr>
        <dsp:cNvPr id="0" name=""/>
        <dsp:cNvSpPr/>
      </dsp:nvSpPr>
      <dsp:spPr>
        <a:xfrm>
          <a:off x="3197401" y="3876742"/>
          <a:ext cx="1277012" cy="1277012"/>
        </a:xfrm>
        <a:prstGeom prst="ellipse">
          <a:avLst/>
        </a:prstGeom>
        <a:solidFill>
          <a:srgbClr val="0070C0"/>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Even Greater Strength of Will</a:t>
          </a:r>
        </a:p>
      </dsp:txBody>
      <dsp:txXfrm>
        <a:off x="3384415" y="4063756"/>
        <a:ext cx="902984" cy="902984"/>
      </dsp:txXfrm>
    </dsp:sp>
    <dsp:sp modelId="{C6725E1D-3803-4259-A867-2EDE7666D346}">
      <dsp:nvSpPr>
        <dsp:cNvPr id="0" name=""/>
        <dsp:cNvSpPr/>
      </dsp:nvSpPr>
      <dsp:spPr>
        <a:xfrm>
          <a:off x="1260252" y="1939593"/>
          <a:ext cx="1277012" cy="1277012"/>
        </a:xfrm>
        <a:prstGeom prst="ellipse">
          <a:avLst/>
        </a:prstGeom>
        <a:solidFill>
          <a:srgbClr val="FF0000"/>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More Ways Imagined</a:t>
          </a:r>
        </a:p>
      </dsp:txBody>
      <dsp:txXfrm>
        <a:off x="1447266" y="2126607"/>
        <a:ext cx="902984" cy="9029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85BE-84CA-4916-8D9B-290C656D6A38}">
      <dsp:nvSpPr>
        <dsp:cNvPr id="0" name=""/>
        <dsp:cNvSpPr/>
      </dsp:nvSpPr>
      <dsp:spPr>
        <a:xfrm>
          <a:off x="964428" y="1764926"/>
          <a:ext cx="1537275" cy="1343772"/>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5588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1348747" y="1966492"/>
        <a:ext cx="749421" cy="940640"/>
      </dsp:txXfrm>
    </dsp:sp>
    <dsp:sp modelId="{D239AA60-ED72-40D0-AA9B-7AF3A4EEAB4A}">
      <dsp:nvSpPr>
        <dsp:cNvPr id="0" name=""/>
        <dsp:cNvSpPr/>
      </dsp:nvSpPr>
      <dsp:spPr>
        <a:xfrm>
          <a:off x="2052" y="1524001"/>
          <a:ext cx="1924753" cy="18256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Narrow" panose="020B0606020202030204" pitchFamily="34" charset="0"/>
            </a:rPr>
            <a:t>Willpower</a:t>
          </a:r>
        </a:p>
      </dsp:txBody>
      <dsp:txXfrm>
        <a:off x="283926" y="1791357"/>
        <a:ext cx="1361005" cy="1290910"/>
      </dsp:txXfrm>
    </dsp:sp>
    <dsp:sp modelId="{5ECAEC62-BBFE-4954-9F44-438AA2963B82}">
      <dsp:nvSpPr>
        <dsp:cNvPr id="0" name=""/>
        <dsp:cNvSpPr/>
      </dsp:nvSpPr>
      <dsp:spPr>
        <a:xfrm>
          <a:off x="3531229" y="1764926"/>
          <a:ext cx="1537275" cy="1343772"/>
        </a:xfrm>
        <a:prstGeom prst="rightArrow">
          <a:avLst>
            <a:gd name="adj1" fmla="val 70000"/>
            <a:gd name="adj2" fmla="val 50000"/>
          </a:avLst>
        </a:prstGeom>
        <a:solidFill>
          <a:schemeClr val="accent4">
            <a:tint val="40000"/>
            <a:alpha val="90000"/>
            <a:hueOff val="-1307836"/>
            <a:satOff val="-4704"/>
            <a:lumOff val="515"/>
            <a:alphaOff val="0"/>
          </a:schemeClr>
        </a:solidFill>
        <a:ln w="25400" cap="flat" cmpd="sng" algn="ctr">
          <a:solidFill>
            <a:schemeClr val="accent4">
              <a:tint val="40000"/>
              <a:alpha val="90000"/>
              <a:hueOff val="-1307836"/>
              <a:satOff val="-4704"/>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5588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3915548" y="1966492"/>
        <a:ext cx="749421" cy="940640"/>
      </dsp:txXfrm>
    </dsp:sp>
    <dsp:sp modelId="{CC6124F2-F305-454E-BDD3-12134EF766EF}">
      <dsp:nvSpPr>
        <dsp:cNvPr id="0" name=""/>
        <dsp:cNvSpPr/>
      </dsp:nvSpPr>
      <dsp:spPr>
        <a:xfrm>
          <a:off x="2597784" y="1483963"/>
          <a:ext cx="1866890" cy="1905698"/>
        </a:xfrm>
        <a:prstGeom prst="ellipse">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'Waypower'</a:t>
          </a:r>
        </a:p>
      </dsp:txBody>
      <dsp:txXfrm>
        <a:off x="2871184" y="1763046"/>
        <a:ext cx="1320090" cy="1347532"/>
      </dsp:txXfrm>
    </dsp:sp>
    <dsp:sp modelId="{6B758908-A1EB-44A7-8E8F-8A7D78CD053F}">
      <dsp:nvSpPr>
        <dsp:cNvPr id="0" name=""/>
        <dsp:cNvSpPr/>
      </dsp:nvSpPr>
      <dsp:spPr>
        <a:xfrm>
          <a:off x="5928272" y="1764926"/>
          <a:ext cx="1537275" cy="1343772"/>
        </a:xfrm>
        <a:prstGeom prst="rightArrow">
          <a:avLst>
            <a:gd name="adj1" fmla="val 70000"/>
            <a:gd name="adj2" fmla="val 50000"/>
          </a:avLst>
        </a:prstGeom>
        <a:solidFill>
          <a:schemeClr val="accent4">
            <a:tint val="40000"/>
            <a:alpha val="90000"/>
            <a:hueOff val="-2615673"/>
            <a:satOff val="-9408"/>
            <a:lumOff val="1029"/>
            <a:alphaOff val="0"/>
          </a:schemeClr>
        </a:solidFill>
        <a:ln w="25400"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5588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6312591" y="1966492"/>
        <a:ext cx="749421" cy="940640"/>
      </dsp:txXfrm>
    </dsp:sp>
    <dsp:sp modelId="{D4FDC644-7534-46B9-81F8-22B594773779}">
      <dsp:nvSpPr>
        <dsp:cNvPr id="0" name=""/>
        <dsp:cNvSpPr/>
      </dsp:nvSpPr>
      <dsp:spPr>
        <a:xfrm>
          <a:off x="5164584" y="1646679"/>
          <a:ext cx="1527375" cy="1580265"/>
        </a:xfrm>
        <a:prstGeom prst="ellipse">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Goals</a:t>
          </a:r>
        </a:p>
      </dsp:txBody>
      <dsp:txXfrm>
        <a:off x="5388263" y="1878103"/>
        <a:ext cx="1080017" cy="1117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F8037-6D76-4FFD-8E40-E36ADF8B6B8C}">
      <dsp:nvSpPr>
        <dsp:cNvPr id="0" name=""/>
        <dsp:cNvSpPr/>
      </dsp:nvSpPr>
      <dsp:spPr>
        <a:xfrm>
          <a:off x="1273284" y="1397979"/>
          <a:ext cx="882431" cy="882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Group</a:t>
          </a:r>
        </a:p>
      </dsp:txBody>
      <dsp:txXfrm>
        <a:off x="1402513" y="1527208"/>
        <a:ext cx="623973" cy="623973"/>
      </dsp:txXfrm>
    </dsp:sp>
    <dsp:sp modelId="{01D0DA3F-351A-4B36-B1B9-93D2CF2FFAF8}">
      <dsp:nvSpPr>
        <dsp:cNvPr id="0" name=""/>
        <dsp:cNvSpPr/>
      </dsp:nvSpPr>
      <dsp:spPr>
        <a:xfrm rot="10800000">
          <a:off x="419417" y="1713448"/>
          <a:ext cx="806903" cy="2514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CC9A85-6A4C-4D01-879C-E5EE01FE576E}">
      <dsp:nvSpPr>
        <dsp:cNvPr id="0" name=""/>
        <dsp:cNvSpPr/>
      </dsp:nvSpPr>
      <dsp:spPr>
        <a:xfrm>
          <a:off x="262" y="1503871"/>
          <a:ext cx="838310" cy="670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Events of Instruction</a:t>
          </a:r>
        </a:p>
      </dsp:txBody>
      <dsp:txXfrm>
        <a:off x="19905" y="1523514"/>
        <a:ext cx="799024" cy="631362"/>
      </dsp:txXfrm>
    </dsp:sp>
    <dsp:sp modelId="{25F5420A-EEB1-4E69-8598-26A1E5864026}">
      <dsp:nvSpPr>
        <dsp:cNvPr id="0" name=""/>
        <dsp:cNvSpPr/>
      </dsp:nvSpPr>
      <dsp:spPr>
        <a:xfrm rot="13500000">
          <a:off x="680570" y="1082970"/>
          <a:ext cx="806903" cy="2514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1B329F-772D-4942-B027-3BEA44374CA9}">
      <dsp:nvSpPr>
        <dsp:cNvPr id="0" name=""/>
        <dsp:cNvSpPr/>
      </dsp:nvSpPr>
      <dsp:spPr>
        <a:xfrm>
          <a:off x="379583" y="588109"/>
          <a:ext cx="838310" cy="670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Mental Maps</a:t>
          </a:r>
        </a:p>
      </dsp:txBody>
      <dsp:txXfrm>
        <a:off x="399226" y="607752"/>
        <a:ext cx="799024" cy="631362"/>
      </dsp:txXfrm>
    </dsp:sp>
    <dsp:sp modelId="{0108E4C2-FAD0-4729-95B1-9F7E241F8907}">
      <dsp:nvSpPr>
        <dsp:cNvPr id="0" name=""/>
        <dsp:cNvSpPr/>
      </dsp:nvSpPr>
      <dsp:spPr>
        <a:xfrm rot="16200000">
          <a:off x="1311048" y="821818"/>
          <a:ext cx="806903" cy="2514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ED699A-0098-4ED1-A6BF-8717732B8F39}">
      <dsp:nvSpPr>
        <dsp:cNvPr id="0" name=""/>
        <dsp:cNvSpPr/>
      </dsp:nvSpPr>
      <dsp:spPr>
        <a:xfrm>
          <a:off x="1295344" y="208788"/>
          <a:ext cx="838310" cy="670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Facilitation</a:t>
          </a:r>
        </a:p>
      </dsp:txBody>
      <dsp:txXfrm>
        <a:off x="1314987" y="228431"/>
        <a:ext cx="799024" cy="631362"/>
      </dsp:txXfrm>
    </dsp:sp>
    <dsp:sp modelId="{795693BD-8D1D-47E4-A45C-ACFDA71286D8}">
      <dsp:nvSpPr>
        <dsp:cNvPr id="0" name=""/>
        <dsp:cNvSpPr/>
      </dsp:nvSpPr>
      <dsp:spPr>
        <a:xfrm rot="18900000">
          <a:off x="1941526" y="1082970"/>
          <a:ext cx="806903" cy="2514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42B88A-E624-4702-8A42-A1F31376C81E}">
      <dsp:nvSpPr>
        <dsp:cNvPr id="0" name=""/>
        <dsp:cNvSpPr/>
      </dsp:nvSpPr>
      <dsp:spPr>
        <a:xfrm>
          <a:off x="2211106" y="588109"/>
          <a:ext cx="838310" cy="670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Advocacy versus Inquiry</a:t>
          </a:r>
        </a:p>
      </dsp:txBody>
      <dsp:txXfrm>
        <a:off x="2230749" y="607752"/>
        <a:ext cx="799024" cy="631362"/>
      </dsp:txXfrm>
    </dsp:sp>
    <dsp:sp modelId="{FC924E5A-3CAD-46A7-8297-6CC3D6361B38}">
      <dsp:nvSpPr>
        <dsp:cNvPr id="0" name=""/>
        <dsp:cNvSpPr/>
      </dsp:nvSpPr>
      <dsp:spPr>
        <a:xfrm>
          <a:off x="2202692" y="1713448"/>
          <a:ext cx="807151" cy="2514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9DFF48-9C89-4F22-976D-2DAB92C1811D}">
      <dsp:nvSpPr>
        <dsp:cNvPr id="0" name=""/>
        <dsp:cNvSpPr/>
      </dsp:nvSpPr>
      <dsp:spPr>
        <a:xfrm>
          <a:off x="2590689" y="1503871"/>
          <a:ext cx="838310" cy="670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Problem-solving Techniques</a:t>
          </a:r>
        </a:p>
      </dsp:txBody>
      <dsp:txXfrm>
        <a:off x="2610332" y="1523514"/>
        <a:ext cx="799024" cy="631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33991-6359-489F-B609-429E66369DB2}">
      <dsp:nvSpPr>
        <dsp:cNvPr id="0" name=""/>
        <dsp:cNvSpPr/>
      </dsp:nvSpPr>
      <dsp:spPr>
        <a:xfrm>
          <a:off x="1287779" y="32067"/>
          <a:ext cx="1539240" cy="1539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Personal Mastery</a:t>
          </a:r>
        </a:p>
      </dsp:txBody>
      <dsp:txXfrm>
        <a:off x="1493012" y="301434"/>
        <a:ext cx="1128776" cy="692658"/>
      </dsp:txXfrm>
    </dsp:sp>
    <dsp:sp modelId="{23FD4863-F8AD-4EBD-85F5-AEB1BB647C01}">
      <dsp:nvSpPr>
        <dsp:cNvPr id="0" name=""/>
        <dsp:cNvSpPr/>
      </dsp:nvSpPr>
      <dsp:spPr>
        <a:xfrm>
          <a:off x="1843189" y="994092"/>
          <a:ext cx="1539240" cy="1539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Group Effectiveness</a:t>
          </a:r>
        </a:p>
      </dsp:txBody>
      <dsp:txXfrm>
        <a:off x="2313940" y="1391729"/>
        <a:ext cx="923544" cy="846582"/>
      </dsp:txXfrm>
    </dsp:sp>
    <dsp:sp modelId="{745562EE-3DE0-41CB-9E4F-F3985E773AAC}">
      <dsp:nvSpPr>
        <dsp:cNvPr id="0" name=""/>
        <dsp:cNvSpPr/>
      </dsp:nvSpPr>
      <dsp:spPr>
        <a:xfrm>
          <a:off x="732370" y="994092"/>
          <a:ext cx="1539240" cy="1539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Organizational Sagacity</a:t>
          </a:r>
        </a:p>
      </dsp:txBody>
      <dsp:txXfrm>
        <a:off x="877316" y="1391729"/>
        <a:ext cx="923544" cy="846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8437A-F96F-4E7F-893F-76D802722A0C}">
      <dsp:nvSpPr>
        <dsp:cNvPr id="0" name=""/>
        <dsp:cNvSpPr/>
      </dsp:nvSpPr>
      <dsp:spPr>
        <a:xfrm>
          <a:off x="1390814" y="122356"/>
          <a:ext cx="3728519" cy="372843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Social Capital</a:t>
          </a:r>
        </a:p>
      </dsp:txBody>
      <dsp:txXfrm>
        <a:off x="1936843" y="668373"/>
        <a:ext cx="2636461" cy="2636405"/>
      </dsp:txXfrm>
    </dsp:sp>
    <dsp:sp modelId="{CD7E1A74-1F2A-4163-8F15-84635B34D3E1}">
      <dsp:nvSpPr>
        <dsp:cNvPr id="0" name=""/>
        <dsp:cNvSpPr/>
      </dsp:nvSpPr>
      <dsp:spPr>
        <a:xfrm>
          <a:off x="3518226" y="-47513"/>
          <a:ext cx="414665" cy="41465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4CDBFCD-04E9-4D6F-B181-EF01B68ADB0C}">
      <dsp:nvSpPr>
        <dsp:cNvPr id="0" name=""/>
        <dsp:cNvSpPr/>
      </dsp:nvSpPr>
      <dsp:spPr>
        <a:xfrm>
          <a:off x="2536344" y="3573776"/>
          <a:ext cx="300250" cy="3005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F001B6C-8D10-4CA1-BD39-4A1AA8D359EA}">
      <dsp:nvSpPr>
        <dsp:cNvPr id="0" name=""/>
        <dsp:cNvSpPr/>
      </dsp:nvSpPr>
      <dsp:spPr>
        <a:xfrm>
          <a:off x="5359257" y="1635510"/>
          <a:ext cx="300250" cy="3005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677A049-9E11-4293-AD42-BEE72E5E58A1}">
      <dsp:nvSpPr>
        <dsp:cNvPr id="0" name=""/>
        <dsp:cNvSpPr/>
      </dsp:nvSpPr>
      <dsp:spPr>
        <a:xfrm>
          <a:off x="3306644" y="3378907"/>
          <a:ext cx="1646357" cy="144380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2804418-68DE-4C3F-9B04-EDF6AEC2C0FF}">
      <dsp:nvSpPr>
        <dsp:cNvPr id="0" name=""/>
        <dsp:cNvSpPr/>
      </dsp:nvSpPr>
      <dsp:spPr>
        <a:xfrm>
          <a:off x="2621634" y="541806"/>
          <a:ext cx="300250" cy="3005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8D3204-4504-4B1C-BD64-9CB0A5069FCF}">
      <dsp:nvSpPr>
        <dsp:cNvPr id="0" name=""/>
        <dsp:cNvSpPr/>
      </dsp:nvSpPr>
      <dsp:spPr>
        <a:xfrm>
          <a:off x="1675116" y="2260982"/>
          <a:ext cx="300250" cy="3005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3C495CC-9763-4A6A-BF13-60671780A3F6}">
      <dsp:nvSpPr>
        <dsp:cNvPr id="0" name=""/>
        <dsp:cNvSpPr/>
      </dsp:nvSpPr>
      <dsp:spPr>
        <a:xfrm>
          <a:off x="-83024" y="479313"/>
          <a:ext cx="2133602" cy="214731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Cognitive Skills &amp; Knowledge</a:t>
          </a:r>
        </a:p>
      </dsp:txBody>
      <dsp:txXfrm>
        <a:off x="229435" y="793780"/>
        <a:ext cx="1508684" cy="1518382"/>
      </dsp:txXfrm>
    </dsp:sp>
    <dsp:sp modelId="{CCB460E7-7FE7-4678-85A5-A053C71A90EB}">
      <dsp:nvSpPr>
        <dsp:cNvPr id="0" name=""/>
        <dsp:cNvSpPr/>
      </dsp:nvSpPr>
      <dsp:spPr>
        <a:xfrm>
          <a:off x="3098707" y="554873"/>
          <a:ext cx="414665" cy="41465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C4E10EC-C7B0-426B-9DF5-EC4718A440C1}">
      <dsp:nvSpPr>
        <dsp:cNvPr id="0" name=""/>
        <dsp:cNvSpPr/>
      </dsp:nvSpPr>
      <dsp:spPr>
        <a:xfrm>
          <a:off x="190225" y="2579718"/>
          <a:ext cx="1105176" cy="109999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20EA10-0724-4A0A-8E1F-EA6C39A4468A}">
      <dsp:nvSpPr>
        <dsp:cNvPr id="0" name=""/>
        <dsp:cNvSpPr/>
      </dsp:nvSpPr>
      <dsp:spPr>
        <a:xfrm>
          <a:off x="5501408" y="82284"/>
          <a:ext cx="1515816" cy="1515331"/>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Luck</a:t>
          </a:r>
        </a:p>
      </dsp:txBody>
      <dsp:txXfrm>
        <a:off x="5723394" y="304199"/>
        <a:ext cx="1071844" cy="1071501"/>
      </dsp:txXfrm>
    </dsp:sp>
    <dsp:sp modelId="{0C8EC998-8834-4038-83D5-FA3C79D44810}">
      <dsp:nvSpPr>
        <dsp:cNvPr id="0" name=""/>
        <dsp:cNvSpPr/>
      </dsp:nvSpPr>
      <dsp:spPr>
        <a:xfrm>
          <a:off x="4825323" y="1128512"/>
          <a:ext cx="414665" cy="41465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AD2B160-D3CC-457C-BEDE-77CA653C4D21}">
      <dsp:nvSpPr>
        <dsp:cNvPr id="0" name=""/>
        <dsp:cNvSpPr/>
      </dsp:nvSpPr>
      <dsp:spPr>
        <a:xfrm>
          <a:off x="83024" y="3646951"/>
          <a:ext cx="300250" cy="3005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A1A64BA-EFF8-4D29-B410-625B32E0FA13}">
      <dsp:nvSpPr>
        <dsp:cNvPr id="0" name=""/>
        <dsp:cNvSpPr/>
      </dsp:nvSpPr>
      <dsp:spPr>
        <a:xfrm>
          <a:off x="3077211" y="3219226"/>
          <a:ext cx="300250" cy="3005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85BE-84CA-4916-8D9B-290C656D6A38}">
      <dsp:nvSpPr>
        <dsp:cNvPr id="0" name=""/>
        <dsp:cNvSpPr/>
      </dsp:nvSpPr>
      <dsp:spPr>
        <a:xfrm>
          <a:off x="964428" y="1764926"/>
          <a:ext cx="1537275" cy="1343772"/>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5588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1348747" y="1966492"/>
        <a:ext cx="749421" cy="940640"/>
      </dsp:txXfrm>
    </dsp:sp>
    <dsp:sp modelId="{D239AA60-ED72-40D0-AA9B-7AF3A4EEAB4A}">
      <dsp:nvSpPr>
        <dsp:cNvPr id="0" name=""/>
        <dsp:cNvSpPr/>
      </dsp:nvSpPr>
      <dsp:spPr>
        <a:xfrm>
          <a:off x="2052" y="1524001"/>
          <a:ext cx="1924753" cy="18256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Narrow" panose="020B0606020202030204" pitchFamily="34" charset="0"/>
            </a:rPr>
            <a:t>Willpower</a:t>
          </a:r>
        </a:p>
      </dsp:txBody>
      <dsp:txXfrm>
        <a:off x="283926" y="1791357"/>
        <a:ext cx="1361005" cy="1290910"/>
      </dsp:txXfrm>
    </dsp:sp>
    <dsp:sp modelId="{5ECAEC62-BBFE-4954-9F44-438AA2963B82}">
      <dsp:nvSpPr>
        <dsp:cNvPr id="0" name=""/>
        <dsp:cNvSpPr/>
      </dsp:nvSpPr>
      <dsp:spPr>
        <a:xfrm>
          <a:off x="3531229" y="1764926"/>
          <a:ext cx="1537275" cy="1343772"/>
        </a:xfrm>
        <a:prstGeom prst="rightArrow">
          <a:avLst>
            <a:gd name="adj1" fmla="val 70000"/>
            <a:gd name="adj2" fmla="val 50000"/>
          </a:avLst>
        </a:prstGeom>
        <a:solidFill>
          <a:schemeClr val="accent4">
            <a:tint val="40000"/>
            <a:alpha val="90000"/>
            <a:hueOff val="-1307836"/>
            <a:satOff val="-4704"/>
            <a:lumOff val="515"/>
            <a:alphaOff val="0"/>
          </a:schemeClr>
        </a:solidFill>
        <a:ln w="25400" cap="flat" cmpd="sng" algn="ctr">
          <a:solidFill>
            <a:schemeClr val="accent4">
              <a:tint val="40000"/>
              <a:alpha val="90000"/>
              <a:hueOff val="-1307836"/>
              <a:satOff val="-4704"/>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5588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3915548" y="1966492"/>
        <a:ext cx="749421" cy="940640"/>
      </dsp:txXfrm>
    </dsp:sp>
    <dsp:sp modelId="{CC6124F2-F305-454E-BDD3-12134EF766EF}">
      <dsp:nvSpPr>
        <dsp:cNvPr id="0" name=""/>
        <dsp:cNvSpPr/>
      </dsp:nvSpPr>
      <dsp:spPr>
        <a:xfrm>
          <a:off x="2597784" y="1483963"/>
          <a:ext cx="1866890" cy="1905698"/>
        </a:xfrm>
        <a:prstGeom prst="ellipse">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'Waypower'</a:t>
          </a:r>
        </a:p>
      </dsp:txBody>
      <dsp:txXfrm>
        <a:off x="2871184" y="1763046"/>
        <a:ext cx="1320090" cy="1347532"/>
      </dsp:txXfrm>
    </dsp:sp>
    <dsp:sp modelId="{6B758908-A1EB-44A7-8E8F-8A7D78CD053F}">
      <dsp:nvSpPr>
        <dsp:cNvPr id="0" name=""/>
        <dsp:cNvSpPr/>
      </dsp:nvSpPr>
      <dsp:spPr>
        <a:xfrm>
          <a:off x="5928272" y="1764926"/>
          <a:ext cx="1537275" cy="1343772"/>
        </a:xfrm>
        <a:prstGeom prst="rightArrow">
          <a:avLst>
            <a:gd name="adj1" fmla="val 70000"/>
            <a:gd name="adj2" fmla="val 50000"/>
          </a:avLst>
        </a:prstGeom>
        <a:solidFill>
          <a:schemeClr val="accent4">
            <a:tint val="40000"/>
            <a:alpha val="90000"/>
            <a:hueOff val="-2615673"/>
            <a:satOff val="-9408"/>
            <a:lumOff val="1029"/>
            <a:alphaOff val="0"/>
          </a:schemeClr>
        </a:solidFill>
        <a:ln w="25400"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5588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6312591" y="1966492"/>
        <a:ext cx="749421" cy="940640"/>
      </dsp:txXfrm>
    </dsp:sp>
    <dsp:sp modelId="{D4FDC644-7534-46B9-81F8-22B594773779}">
      <dsp:nvSpPr>
        <dsp:cNvPr id="0" name=""/>
        <dsp:cNvSpPr/>
      </dsp:nvSpPr>
      <dsp:spPr>
        <a:xfrm>
          <a:off x="5164584" y="1646679"/>
          <a:ext cx="1527375" cy="1580265"/>
        </a:xfrm>
        <a:prstGeom prst="ellipse">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Goals</a:t>
          </a:r>
        </a:p>
      </dsp:txBody>
      <dsp:txXfrm>
        <a:off x="5388263" y="1878103"/>
        <a:ext cx="1080017" cy="1117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85BE-84CA-4916-8D9B-290C656D6A38}">
      <dsp:nvSpPr>
        <dsp:cNvPr id="0" name=""/>
        <dsp:cNvSpPr/>
      </dsp:nvSpPr>
      <dsp:spPr>
        <a:xfrm>
          <a:off x="767606" y="1635345"/>
          <a:ext cx="1223545" cy="1069533"/>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0" tIns="25400" rIns="508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 </a:t>
          </a:r>
        </a:p>
      </dsp:txBody>
      <dsp:txXfrm>
        <a:off x="1073493" y="1795775"/>
        <a:ext cx="596478" cy="748673"/>
      </dsp:txXfrm>
    </dsp:sp>
    <dsp:sp modelId="{D239AA60-ED72-40D0-AA9B-7AF3A4EEAB4A}">
      <dsp:nvSpPr>
        <dsp:cNvPr id="0" name=""/>
        <dsp:cNvSpPr/>
      </dsp:nvSpPr>
      <dsp:spPr>
        <a:xfrm>
          <a:off x="1633" y="1443589"/>
          <a:ext cx="1531946" cy="145304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Narrow" panose="020B0606020202030204" pitchFamily="34" charset="0"/>
            </a:rPr>
            <a:t>Willpower</a:t>
          </a:r>
        </a:p>
      </dsp:txBody>
      <dsp:txXfrm>
        <a:off x="225981" y="1656383"/>
        <a:ext cx="1083250" cy="1027458"/>
      </dsp:txXfrm>
    </dsp:sp>
    <dsp:sp modelId="{5ECAEC62-BBFE-4954-9F44-438AA2963B82}">
      <dsp:nvSpPr>
        <dsp:cNvPr id="0" name=""/>
        <dsp:cNvSpPr/>
      </dsp:nvSpPr>
      <dsp:spPr>
        <a:xfrm>
          <a:off x="2810570" y="1635345"/>
          <a:ext cx="1223545" cy="1069533"/>
        </a:xfrm>
        <a:prstGeom prst="rightArrow">
          <a:avLst>
            <a:gd name="adj1" fmla="val 70000"/>
            <a:gd name="adj2" fmla="val 50000"/>
          </a:avLst>
        </a:prstGeom>
        <a:solidFill>
          <a:schemeClr val="accent4">
            <a:tint val="40000"/>
            <a:alpha val="90000"/>
            <a:hueOff val="-1307836"/>
            <a:satOff val="-4704"/>
            <a:lumOff val="515"/>
            <a:alphaOff val="0"/>
          </a:schemeClr>
        </a:solidFill>
        <a:ln w="25400" cap="flat" cmpd="sng" algn="ctr">
          <a:solidFill>
            <a:schemeClr val="accent4">
              <a:tint val="40000"/>
              <a:alpha val="90000"/>
              <a:hueOff val="-1307836"/>
              <a:satOff val="-4704"/>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0" tIns="25400" rIns="508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 </a:t>
          </a:r>
        </a:p>
      </dsp:txBody>
      <dsp:txXfrm>
        <a:off x="3116456" y="1795775"/>
        <a:ext cx="596478" cy="748673"/>
      </dsp:txXfrm>
    </dsp:sp>
    <dsp:sp modelId="{CC6124F2-F305-454E-BDD3-12134EF766EF}">
      <dsp:nvSpPr>
        <dsp:cNvPr id="0" name=""/>
        <dsp:cNvSpPr/>
      </dsp:nvSpPr>
      <dsp:spPr>
        <a:xfrm>
          <a:off x="2067624" y="1411722"/>
          <a:ext cx="1485892" cy="1516780"/>
        </a:xfrm>
        <a:prstGeom prst="ellipse">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Narrow" panose="020B0606020202030204" pitchFamily="34" charset="0"/>
            </a:rPr>
            <a:t>'Waypower'</a:t>
          </a:r>
        </a:p>
      </dsp:txBody>
      <dsp:txXfrm>
        <a:off x="2285228" y="1633849"/>
        <a:ext cx="1050684" cy="1072526"/>
      </dsp:txXfrm>
    </dsp:sp>
    <dsp:sp modelId="{6B758908-A1EB-44A7-8E8F-8A7D78CD053F}">
      <dsp:nvSpPr>
        <dsp:cNvPr id="0" name=""/>
        <dsp:cNvSpPr/>
      </dsp:nvSpPr>
      <dsp:spPr>
        <a:xfrm>
          <a:off x="4718420" y="1635345"/>
          <a:ext cx="1223545" cy="1069533"/>
        </a:xfrm>
        <a:prstGeom prst="rightArrow">
          <a:avLst>
            <a:gd name="adj1" fmla="val 70000"/>
            <a:gd name="adj2" fmla="val 50000"/>
          </a:avLst>
        </a:prstGeom>
        <a:solidFill>
          <a:schemeClr val="accent4">
            <a:tint val="40000"/>
            <a:alpha val="90000"/>
            <a:hueOff val="-2615673"/>
            <a:satOff val="-9408"/>
            <a:lumOff val="1029"/>
            <a:alphaOff val="0"/>
          </a:schemeClr>
        </a:solidFill>
        <a:ln w="25400"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0" tIns="25400" rIns="508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 </a:t>
          </a:r>
        </a:p>
      </dsp:txBody>
      <dsp:txXfrm>
        <a:off x="5024307" y="1795775"/>
        <a:ext cx="596478" cy="748673"/>
      </dsp:txXfrm>
    </dsp:sp>
    <dsp:sp modelId="{D4FDC644-7534-46B9-81F8-22B594773779}">
      <dsp:nvSpPr>
        <dsp:cNvPr id="0" name=""/>
        <dsp:cNvSpPr/>
      </dsp:nvSpPr>
      <dsp:spPr>
        <a:xfrm>
          <a:off x="4110587" y="1541231"/>
          <a:ext cx="1215666" cy="1257762"/>
        </a:xfrm>
        <a:prstGeom prst="ellipse">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Narrow" panose="020B0606020202030204" pitchFamily="34" charset="0"/>
            </a:rPr>
            <a:t>Goals</a:t>
          </a:r>
        </a:p>
      </dsp:txBody>
      <dsp:txXfrm>
        <a:off x="4288617" y="1725426"/>
        <a:ext cx="859606" cy="889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85BE-84CA-4916-8D9B-290C656D6A38}">
      <dsp:nvSpPr>
        <dsp:cNvPr id="0" name=""/>
        <dsp:cNvSpPr/>
      </dsp:nvSpPr>
      <dsp:spPr>
        <a:xfrm>
          <a:off x="767606" y="1635345"/>
          <a:ext cx="1223545" cy="1069533"/>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0" tIns="25400" rIns="508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 </a:t>
          </a:r>
        </a:p>
      </dsp:txBody>
      <dsp:txXfrm>
        <a:off x="1073493" y="1795775"/>
        <a:ext cx="596478" cy="748673"/>
      </dsp:txXfrm>
    </dsp:sp>
    <dsp:sp modelId="{D239AA60-ED72-40D0-AA9B-7AF3A4EEAB4A}">
      <dsp:nvSpPr>
        <dsp:cNvPr id="0" name=""/>
        <dsp:cNvSpPr/>
      </dsp:nvSpPr>
      <dsp:spPr>
        <a:xfrm>
          <a:off x="1633" y="1443589"/>
          <a:ext cx="1531946" cy="145304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Narrow" panose="020B0606020202030204" pitchFamily="34" charset="0"/>
            </a:rPr>
            <a:t>Willpower</a:t>
          </a:r>
        </a:p>
      </dsp:txBody>
      <dsp:txXfrm>
        <a:off x="225981" y="1656383"/>
        <a:ext cx="1083250" cy="1027458"/>
      </dsp:txXfrm>
    </dsp:sp>
    <dsp:sp modelId="{5ECAEC62-BBFE-4954-9F44-438AA2963B82}">
      <dsp:nvSpPr>
        <dsp:cNvPr id="0" name=""/>
        <dsp:cNvSpPr/>
      </dsp:nvSpPr>
      <dsp:spPr>
        <a:xfrm>
          <a:off x="2810570" y="1635345"/>
          <a:ext cx="1223545" cy="1069533"/>
        </a:xfrm>
        <a:prstGeom prst="rightArrow">
          <a:avLst>
            <a:gd name="adj1" fmla="val 70000"/>
            <a:gd name="adj2" fmla="val 50000"/>
          </a:avLst>
        </a:prstGeom>
        <a:solidFill>
          <a:schemeClr val="accent4">
            <a:tint val="40000"/>
            <a:alpha val="90000"/>
            <a:hueOff val="-1307836"/>
            <a:satOff val="-4704"/>
            <a:lumOff val="515"/>
            <a:alphaOff val="0"/>
          </a:schemeClr>
        </a:solidFill>
        <a:ln w="25400" cap="flat" cmpd="sng" algn="ctr">
          <a:solidFill>
            <a:schemeClr val="accent4">
              <a:tint val="40000"/>
              <a:alpha val="90000"/>
              <a:hueOff val="-1307836"/>
              <a:satOff val="-4704"/>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0" tIns="25400" rIns="508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 </a:t>
          </a:r>
        </a:p>
      </dsp:txBody>
      <dsp:txXfrm>
        <a:off x="3116456" y="1795775"/>
        <a:ext cx="596478" cy="748673"/>
      </dsp:txXfrm>
    </dsp:sp>
    <dsp:sp modelId="{CC6124F2-F305-454E-BDD3-12134EF766EF}">
      <dsp:nvSpPr>
        <dsp:cNvPr id="0" name=""/>
        <dsp:cNvSpPr/>
      </dsp:nvSpPr>
      <dsp:spPr>
        <a:xfrm>
          <a:off x="2067624" y="1411722"/>
          <a:ext cx="1485892" cy="1516780"/>
        </a:xfrm>
        <a:prstGeom prst="ellipse">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Narrow" panose="020B0606020202030204" pitchFamily="34" charset="0"/>
            </a:rPr>
            <a:t>'Waypower'</a:t>
          </a:r>
        </a:p>
      </dsp:txBody>
      <dsp:txXfrm>
        <a:off x="2285228" y="1633849"/>
        <a:ext cx="1050684" cy="1072526"/>
      </dsp:txXfrm>
    </dsp:sp>
    <dsp:sp modelId="{6B758908-A1EB-44A7-8E8F-8A7D78CD053F}">
      <dsp:nvSpPr>
        <dsp:cNvPr id="0" name=""/>
        <dsp:cNvSpPr/>
      </dsp:nvSpPr>
      <dsp:spPr>
        <a:xfrm>
          <a:off x="4718420" y="1635345"/>
          <a:ext cx="1223545" cy="1069533"/>
        </a:xfrm>
        <a:prstGeom prst="rightArrow">
          <a:avLst>
            <a:gd name="adj1" fmla="val 70000"/>
            <a:gd name="adj2" fmla="val 50000"/>
          </a:avLst>
        </a:prstGeom>
        <a:solidFill>
          <a:schemeClr val="accent4">
            <a:tint val="40000"/>
            <a:alpha val="90000"/>
            <a:hueOff val="-2615673"/>
            <a:satOff val="-9408"/>
            <a:lumOff val="1029"/>
            <a:alphaOff val="0"/>
          </a:schemeClr>
        </a:solidFill>
        <a:ln w="25400"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0" tIns="25400" rIns="508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 </a:t>
          </a:r>
        </a:p>
      </dsp:txBody>
      <dsp:txXfrm>
        <a:off x="5024307" y="1795775"/>
        <a:ext cx="596478" cy="748673"/>
      </dsp:txXfrm>
    </dsp:sp>
    <dsp:sp modelId="{D4FDC644-7534-46B9-81F8-22B594773779}">
      <dsp:nvSpPr>
        <dsp:cNvPr id="0" name=""/>
        <dsp:cNvSpPr/>
      </dsp:nvSpPr>
      <dsp:spPr>
        <a:xfrm>
          <a:off x="4110587" y="1541231"/>
          <a:ext cx="1215666" cy="1257762"/>
        </a:xfrm>
        <a:prstGeom prst="ellipse">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Narrow" panose="020B0606020202030204" pitchFamily="34" charset="0"/>
            </a:rPr>
            <a:t>Goals</a:t>
          </a:r>
        </a:p>
      </dsp:txBody>
      <dsp:txXfrm>
        <a:off x="4288617" y="1725426"/>
        <a:ext cx="859606" cy="889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85BE-84CA-4916-8D9B-290C656D6A38}">
      <dsp:nvSpPr>
        <dsp:cNvPr id="0" name=""/>
        <dsp:cNvSpPr/>
      </dsp:nvSpPr>
      <dsp:spPr>
        <a:xfrm>
          <a:off x="767606" y="1635345"/>
          <a:ext cx="1223545" cy="1069533"/>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0" tIns="25400" rIns="508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 </a:t>
          </a:r>
        </a:p>
      </dsp:txBody>
      <dsp:txXfrm>
        <a:off x="1073493" y="1795775"/>
        <a:ext cx="596478" cy="748673"/>
      </dsp:txXfrm>
    </dsp:sp>
    <dsp:sp modelId="{D239AA60-ED72-40D0-AA9B-7AF3A4EEAB4A}">
      <dsp:nvSpPr>
        <dsp:cNvPr id="0" name=""/>
        <dsp:cNvSpPr/>
      </dsp:nvSpPr>
      <dsp:spPr>
        <a:xfrm>
          <a:off x="1633" y="1443589"/>
          <a:ext cx="1531946" cy="145304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Narrow" panose="020B0606020202030204" pitchFamily="34" charset="0"/>
            </a:rPr>
            <a:t>Willpower</a:t>
          </a:r>
        </a:p>
      </dsp:txBody>
      <dsp:txXfrm>
        <a:off x="225981" y="1656383"/>
        <a:ext cx="1083250" cy="1027458"/>
      </dsp:txXfrm>
    </dsp:sp>
    <dsp:sp modelId="{5ECAEC62-BBFE-4954-9F44-438AA2963B82}">
      <dsp:nvSpPr>
        <dsp:cNvPr id="0" name=""/>
        <dsp:cNvSpPr/>
      </dsp:nvSpPr>
      <dsp:spPr>
        <a:xfrm>
          <a:off x="2810570" y="1635345"/>
          <a:ext cx="1223545" cy="1069533"/>
        </a:xfrm>
        <a:prstGeom prst="rightArrow">
          <a:avLst>
            <a:gd name="adj1" fmla="val 70000"/>
            <a:gd name="adj2" fmla="val 50000"/>
          </a:avLst>
        </a:prstGeom>
        <a:solidFill>
          <a:schemeClr val="accent4">
            <a:tint val="40000"/>
            <a:alpha val="90000"/>
            <a:hueOff val="-1307836"/>
            <a:satOff val="-4704"/>
            <a:lumOff val="515"/>
            <a:alphaOff val="0"/>
          </a:schemeClr>
        </a:solidFill>
        <a:ln w="25400" cap="flat" cmpd="sng" algn="ctr">
          <a:solidFill>
            <a:schemeClr val="accent4">
              <a:tint val="40000"/>
              <a:alpha val="90000"/>
              <a:hueOff val="-1307836"/>
              <a:satOff val="-4704"/>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0" tIns="25400" rIns="508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 </a:t>
          </a:r>
        </a:p>
      </dsp:txBody>
      <dsp:txXfrm>
        <a:off x="3116456" y="1795775"/>
        <a:ext cx="596478" cy="748673"/>
      </dsp:txXfrm>
    </dsp:sp>
    <dsp:sp modelId="{CC6124F2-F305-454E-BDD3-12134EF766EF}">
      <dsp:nvSpPr>
        <dsp:cNvPr id="0" name=""/>
        <dsp:cNvSpPr/>
      </dsp:nvSpPr>
      <dsp:spPr>
        <a:xfrm>
          <a:off x="2067624" y="1411722"/>
          <a:ext cx="1485892" cy="1516780"/>
        </a:xfrm>
        <a:prstGeom prst="ellipse">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Narrow" panose="020B0606020202030204" pitchFamily="34" charset="0"/>
            </a:rPr>
            <a:t>'Waypower'</a:t>
          </a:r>
        </a:p>
      </dsp:txBody>
      <dsp:txXfrm>
        <a:off x="2285228" y="1633849"/>
        <a:ext cx="1050684" cy="1072526"/>
      </dsp:txXfrm>
    </dsp:sp>
    <dsp:sp modelId="{6B758908-A1EB-44A7-8E8F-8A7D78CD053F}">
      <dsp:nvSpPr>
        <dsp:cNvPr id="0" name=""/>
        <dsp:cNvSpPr/>
      </dsp:nvSpPr>
      <dsp:spPr>
        <a:xfrm>
          <a:off x="4718420" y="1635345"/>
          <a:ext cx="1223545" cy="1069533"/>
        </a:xfrm>
        <a:prstGeom prst="rightArrow">
          <a:avLst>
            <a:gd name="adj1" fmla="val 70000"/>
            <a:gd name="adj2" fmla="val 50000"/>
          </a:avLst>
        </a:prstGeom>
        <a:solidFill>
          <a:schemeClr val="accent4">
            <a:tint val="40000"/>
            <a:alpha val="90000"/>
            <a:hueOff val="-2615673"/>
            <a:satOff val="-9408"/>
            <a:lumOff val="1029"/>
            <a:alphaOff val="0"/>
          </a:schemeClr>
        </a:solidFill>
        <a:ln w="25400"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0" tIns="25400" rIns="508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Narrow" panose="020B0606020202030204" pitchFamily="34" charset="0"/>
            </a:rPr>
            <a:t> </a:t>
          </a:r>
        </a:p>
      </dsp:txBody>
      <dsp:txXfrm>
        <a:off x="5024307" y="1795775"/>
        <a:ext cx="596478" cy="748673"/>
      </dsp:txXfrm>
    </dsp:sp>
    <dsp:sp modelId="{D4FDC644-7534-46B9-81F8-22B594773779}">
      <dsp:nvSpPr>
        <dsp:cNvPr id="0" name=""/>
        <dsp:cNvSpPr/>
      </dsp:nvSpPr>
      <dsp:spPr>
        <a:xfrm>
          <a:off x="4110587" y="1541231"/>
          <a:ext cx="1215666" cy="1257762"/>
        </a:xfrm>
        <a:prstGeom prst="ellipse">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Narrow" panose="020B0606020202030204" pitchFamily="34" charset="0"/>
            </a:rPr>
            <a:t>Goals</a:t>
          </a:r>
        </a:p>
      </dsp:txBody>
      <dsp:txXfrm>
        <a:off x="4288617" y="1725426"/>
        <a:ext cx="859606" cy="8893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85BE-84CA-4916-8D9B-290C656D6A38}">
      <dsp:nvSpPr>
        <dsp:cNvPr id="0" name=""/>
        <dsp:cNvSpPr/>
      </dsp:nvSpPr>
      <dsp:spPr>
        <a:xfrm>
          <a:off x="964428" y="1764926"/>
          <a:ext cx="1537275" cy="1343772"/>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5588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1348747" y="1966492"/>
        <a:ext cx="749421" cy="940640"/>
      </dsp:txXfrm>
    </dsp:sp>
    <dsp:sp modelId="{D239AA60-ED72-40D0-AA9B-7AF3A4EEAB4A}">
      <dsp:nvSpPr>
        <dsp:cNvPr id="0" name=""/>
        <dsp:cNvSpPr/>
      </dsp:nvSpPr>
      <dsp:spPr>
        <a:xfrm>
          <a:off x="2052" y="1524001"/>
          <a:ext cx="1924753" cy="18256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Narrow" panose="020B0606020202030204" pitchFamily="34" charset="0"/>
            </a:rPr>
            <a:t>Willpower</a:t>
          </a:r>
        </a:p>
      </dsp:txBody>
      <dsp:txXfrm>
        <a:off x="283926" y="1791357"/>
        <a:ext cx="1361005" cy="1290910"/>
      </dsp:txXfrm>
    </dsp:sp>
    <dsp:sp modelId="{5ECAEC62-BBFE-4954-9F44-438AA2963B82}">
      <dsp:nvSpPr>
        <dsp:cNvPr id="0" name=""/>
        <dsp:cNvSpPr/>
      </dsp:nvSpPr>
      <dsp:spPr>
        <a:xfrm>
          <a:off x="3531229" y="1764926"/>
          <a:ext cx="1537275" cy="1343772"/>
        </a:xfrm>
        <a:prstGeom prst="rightArrow">
          <a:avLst>
            <a:gd name="adj1" fmla="val 70000"/>
            <a:gd name="adj2" fmla="val 50000"/>
          </a:avLst>
        </a:prstGeom>
        <a:solidFill>
          <a:schemeClr val="accent4">
            <a:tint val="40000"/>
            <a:alpha val="90000"/>
            <a:hueOff val="-1307836"/>
            <a:satOff val="-4704"/>
            <a:lumOff val="515"/>
            <a:alphaOff val="0"/>
          </a:schemeClr>
        </a:solidFill>
        <a:ln w="25400" cap="flat" cmpd="sng" algn="ctr">
          <a:solidFill>
            <a:schemeClr val="accent4">
              <a:tint val="40000"/>
              <a:alpha val="90000"/>
              <a:hueOff val="-1307836"/>
              <a:satOff val="-4704"/>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5588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3915548" y="1966492"/>
        <a:ext cx="749421" cy="940640"/>
      </dsp:txXfrm>
    </dsp:sp>
    <dsp:sp modelId="{CC6124F2-F305-454E-BDD3-12134EF766EF}">
      <dsp:nvSpPr>
        <dsp:cNvPr id="0" name=""/>
        <dsp:cNvSpPr/>
      </dsp:nvSpPr>
      <dsp:spPr>
        <a:xfrm>
          <a:off x="2597784" y="1483963"/>
          <a:ext cx="1866890" cy="1905698"/>
        </a:xfrm>
        <a:prstGeom prst="ellipse">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'Waypower'</a:t>
          </a:r>
        </a:p>
      </dsp:txBody>
      <dsp:txXfrm>
        <a:off x="2871184" y="1763046"/>
        <a:ext cx="1320090" cy="1347532"/>
      </dsp:txXfrm>
    </dsp:sp>
    <dsp:sp modelId="{6B758908-A1EB-44A7-8E8F-8A7D78CD053F}">
      <dsp:nvSpPr>
        <dsp:cNvPr id="0" name=""/>
        <dsp:cNvSpPr/>
      </dsp:nvSpPr>
      <dsp:spPr>
        <a:xfrm>
          <a:off x="5928272" y="1764926"/>
          <a:ext cx="1537275" cy="1343772"/>
        </a:xfrm>
        <a:prstGeom prst="rightArrow">
          <a:avLst>
            <a:gd name="adj1" fmla="val 70000"/>
            <a:gd name="adj2" fmla="val 50000"/>
          </a:avLst>
        </a:prstGeom>
        <a:solidFill>
          <a:schemeClr val="accent4">
            <a:tint val="40000"/>
            <a:alpha val="90000"/>
            <a:hueOff val="-2615673"/>
            <a:satOff val="-9408"/>
            <a:lumOff val="1029"/>
            <a:alphaOff val="0"/>
          </a:schemeClr>
        </a:solidFill>
        <a:ln w="25400"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760" tIns="27940" rIns="5588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 </a:t>
          </a:r>
        </a:p>
      </dsp:txBody>
      <dsp:txXfrm>
        <a:off x="6312591" y="1966492"/>
        <a:ext cx="749421" cy="940640"/>
      </dsp:txXfrm>
    </dsp:sp>
    <dsp:sp modelId="{D4FDC644-7534-46B9-81F8-22B594773779}">
      <dsp:nvSpPr>
        <dsp:cNvPr id="0" name=""/>
        <dsp:cNvSpPr/>
      </dsp:nvSpPr>
      <dsp:spPr>
        <a:xfrm>
          <a:off x="5164584" y="1646679"/>
          <a:ext cx="1527375" cy="1580265"/>
        </a:xfrm>
        <a:prstGeom prst="ellipse">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Goals</a:t>
          </a:r>
        </a:p>
      </dsp:txBody>
      <dsp:txXfrm>
        <a:off x="5388263" y="1878103"/>
        <a:ext cx="1080017" cy="1117417"/>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F7C4362-7C33-4F1E-BDD8-A67F8BA8A181}" type="datetimeFigureOut">
              <a:rPr lang="en-US" smtClean="0"/>
              <a:t>9/22/2022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DBE031C-48FF-490C-8716-A422AC777DE8}" type="slidenum">
              <a:rPr lang="en-US" smtClean="0"/>
              <a:t>‹#›</a:t>
            </a:fld>
            <a:endParaRPr lang="en-US" dirty="0"/>
          </a:p>
        </p:txBody>
      </p:sp>
    </p:spTree>
    <p:extLst>
      <p:ext uri="{BB962C8B-B14F-4D97-AF65-F5344CB8AC3E}">
        <p14:creationId xmlns:p14="http://schemas.microsoft.com/office/powerpoint/2010/main" val="1909333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7266E6-D9FA-4A6C-8F6D-9AE668498F59}" type="datetimeFigureOut">
              <a:rPr lang="en-US" smtClean="0"/>
              <a:pPr/>
              <a:t>9/22/2022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CB53F9-58F3-4BBF-B4A6-47CC66C89BE6}" type="slidenum">
              <a:rPr lang="en-US" smtClean="0"/>
              <a:pPr/>
              <a:t>‹#›</a:t>
            </a:fld>
            <a:endParaRPr lang="en-US" dirty="0"/>
          </a:p>
        </p:txBody>
      </p:sp>
    </p:spTree>
    <p:extLst>
      <p:ext uri="{BB962C8B-B14F-4D97-AF65-F5344CB8AC3E}">
        <p14:creationId xmlns:p14="http://schemas.microsoft.com/office/powerpoint/2010/main" val="343028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a:t>
            </a:fld>
            <a:endParaRPr lang="en-US" dirty="0"/>
          </a:p>
        </p:txBody>
      </p:sp>
    </p:spTree>
    <p:extLst>
      <p:ext uri="{BB962C8B-B14F-4D97-AF65-F5344CB8AC3E}">
        <p14:creationId xmlns:p14="http://schemas.microsoft.com/office/powerpoint/2010/main" val="168567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lvl="2">
              <a:lnSpc>
                <a:spcPct val="100000"/>
              </a:lnSpc>
              <a:spcBef>
                <a:spcPts val="1000"/>
              </a:spcBef>
              <a:spcAft>
                <a:spcPts val="0"/>
              </a:spcAft>
              <a:buClr>
                <a:srgbClr val="AD481F"/>
              </a:buClr>
            </a:pPr>
            <a:r>
              <a:rPr lang="en-US" sz="2600" dirty="0">
                <a:latin typeface="Trebuchet MS" panose="020B0603020202020204" pitchFamily="34" charset="0"/>
              </a:rPr>
              <a:t>Human capital includes:</a:t>
            </a:r>
          </a:p>
          <a:p>
            <a:pPr marL="914400" lvl="3" indent="-457200">
              <a:lnSpc>
                <a:spcPct val="100000"/>
              </a:lnSpc>
              <a:spcBef>
                <a:spcPts val="0"/>
              </a:spcBef>
              <a:spcAft>
                <a:spcPts val="0"/>
              </a:spcAft>
              <a:buClr>
                <a:srgbClr val="AD481F"/>
              </a:buClr>
            </a:pPr>
            <a:r>
              <a:rPr lang="en-US" sz="2400" dirty="0">
                <a:latin typeface="Trebuchet MS" panose="020B0603020202020204" pitchFamily="34" charset="0"/>
              </a:rPr>
              <a:t>A broad set of cognitive skills and knowledge</a:t>
            </a:r>
          </a:p>
          <a:p>
            <a:pPr marL="914400" lvl="3" indent="-457200">
              <a:lnSpc>
                <a:spcPct val="100000"/>
              </a:lnSpc>
              <a:spcBef>
                <a:spcPts val="0"/>
              </a:spcBef>
              <a:spcAft>
                <a:spcPts val="0"/>
              </a:spcAft>
              <a:buClr>
                <a:srgbClr val="AD481F"/>
              </a:buClr>
            </a:pPr>
            <a:r>
              <a:rPr lang="en-US" sz="2400" dirty="0">
                <a:latin typeface="Trebuchet MS" panose="020B0603020202020204" pitchFamily="34" charset="0"/>
              </a:rPr>
              <a:t>Interpersonal skills (collaboration,  teamwork, …)</a:t>
            </a:r>
          </a:p>
          <a:p>
            <a:pPr marL="914400" lvl="3" indent="-457200">
              <a:lnSpc>
                <a:spcPct val="100000"/>
              </a:lnSpc>
              <a:spcBef>
                <a:spcPts val="0"/>
              </a:spcBef>
              <a:spcAft>
                <a:spcPts val="1200"/>
              </a:spcAft>
              <a:buClr>
                <a:srgbClr val="AD481F"/>
              </a:buClr>
            </a:pPr>
            <a:r>
              <a:rPr lang="en-US" sz="2400" dirty="0">
                <a:latin typeface="Trebuchet MS" panose="020B0603020202020204" pitchFamily="34" charset="0"/>
              </a:rPr>
              <a:t>Character traits (motivation, persistence, reliability, self-discipline, …)</a:t>
            </a:r>
          </a:p>
          <a:p>
            <a:pPr marL="457200" lvl="2" indent="-457200">
              <a:lnSpc>
                <a:spcPct val="100000"/>
              </a:lnSpc>
              <a:spcBef>
                <a:spcPts val="1000"/>
              </a:spcBef>
              <a:spcAft>
                <a:spcPts val="0"/>
              </a:spcAft>
              <a:buClr>
                <a:srgbClr val="AD481F"/>
              </a:buClr>
            </a:pPr>
            <a:r>
              <a:rPr lang="en-US" sz="2600" dirty="0">
                <a:latin typeface="Trebuchet MS" panose="020B0603020202020204" pitchFamily="34" charset="0"/>
              </a:rPr>
              <a:t>Social capital includes:</a:t>
            </a:r>
          </a:p>
          <a:p>
            <a:pPr marL="914400" lvl="3" indent="-457200">
              <a:lnSpc>
                <a:spcPct val="100000"/>
              </a:lnSpc>
              <a:spcBef>
                <a:spcPts val="1000"/>
              </a:spcBef>
              <a:spcAft>
                <a:spcPts val="0"/>
              </a:spcAft>
              <a:buClr>
                <a:srgbClr val="AD481F"/>
              </a:buClr>
            </a:pPr>
            <a:r>
              <a:rPr lang="en-US" sz="2400" dirty="0">
                <a:latin typeface="Trebuchet MS" panose="020B0603020202020204" pitchFamily="34" charset="0"/>
              </a:rPr>
              <a:t>Family and social networks</a:t>
            </a:r>
          </a:p>
          <a:p>
            <a:pPr marL="914400" lvl="3" indent="-457200">
              <a:lnSpc>
                <a:spcPct val="100000"/>
              </a:lnSpc>
              <a:spcBef>
                <a:spcPts val="1000"/>
              </a:spcBef>
              <a:spcAft>
                <a:spcPts val="0"/>
              </a:spcAft>
              <a:buClr>
                <a:srgbClr val="AD481F"/>
              </a:buClr>
            </a:pPr>
            <a:r>
              <a:rPr lang="en-US" sz="2400" dirty="0">
                <a:latin typeface="Trebuchet MS" panose="020B0603020202020204" pitchFamily="34" charset="0"/>
              </a:rPr>
              <a:t>Norms and values that guide behavior</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13</a:t>
            </a:fld>
            <a:endParaRPr lang="en-US" dirty="0"/>
          </a:p>
        </p:txBody>
      </p:sp>
    </p:spTree>
    <p:extLst>
      <p:ext uri="{BB962C8B-B14F-4D97-AF65-F5344CB8AC3E}">
        <p14:creationId xmlns:p14="http://schemas.microsoft.com/office/powerpoint/2010/main" val="3530985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important to emphasize that hopeful thinking</a:t>
            </a:r>
          </a:p>
          <a:p>
            <a:r>
              <a:rPr lang="en-US" sz="1200" b="0" i="0" u="none" strike="noStrike" kern="1200" baseline="0" dirty="0">
                <a:solidFill>
                  <a:schemeClr val="tx1"/>
                </a:solidFill>
                <a:latin typeface="+mn-lt"/>
                <a:ea typeface="+mn-ea"/>
                <a:cs typeface="+mn-cs"/>
              </a:rPr>
              <a:t>necessitates </a:t>
            </a:r>
            <a:r>
              <a:rPr lang="en-US" sz="1200" b="0" i="1" u="none" strike="noStrike" kern="1200" baseline="0" dirty="0">
                <a:solidFill>
                  <a:schemeClr val="tx1"/>
                </a:solidFill>
                <a:latin typeface="+mn-lt"/>
                <a:ea typeface="+mn-ea"/>
                <a:cs typeface="+mn-cs"/>
              </a:rPr>
              <a:t>both </a:t>
            </a:r>
            <a:r>
              <a:rPr lang="en-US" sz="1200" b="0" i="0" u="none" strike="noStrike" kern="1200" baseline="0" dirty="0">
                <a:solidFill>
                  <a:schemeClr val="tx1"/>
                </a:solidFill>
                <a:latin typeface="+mn-lt"/>
                <a:ea typeface="+mn-ea"/>
                <a:cs typeface="+mn-cs"/>
              </a:rPr>
              <a:t>the perceived capacity to</a:t>
            </a:r>
          </a:p>
          <a:p>
            <a:r>
              <a:rPr lang="en-US" sz="1200" b="0" i="0" u="none" strike="noStrike" kern="1200" baseline="0" dirty="0">
                <a:solidFill>
                  <a:schemeClr val="tx1"/>
                </a:solidFill>
                <a:latin typeface="+mn-lt"/>
                <a:ea typeface="+mn-ea"/>
                <a:cs typeface="+mn-cs"/>
              </a:rPr>
              <a:t>envision workable routes </a:t>
            </a:r>
            <a:r>
              <a:rPr lang="en-US" sz="1200" b="0" i="1" u="none" strike="noStrike" kern="1200" baseline="0" dirty="0">
                <a:solidFill>
                  <a:schemeClr val="tx1"/>
                </a:solidFill>
                <a:latin typeface="+mn-lt"/>
                <a:ea typeface="+mn-ea"/>
                <a:cs typeface="+mn-cs"/>
              </a:rPr>
              <a:t>and </a:t>
            </a:r>
            <a:r>
              <a:rPr lang="en-US" sz="1200" b="0" i="0" u="none" strike="noStrike" kern="1200" baseline="0" dirty="0">
                <a:solidFill>
                  <a:schemeClr val="tx1"/>
                </a:solidFill>
                <a:latin typeface="+mn-lt"/>
                <a:ea typeface="+mn-ea"/>
                <a:cs typeface="+mn-cs"/>
              </a:rPr>
              <a:t>goal-directed energy.</a:t>
            </a:r>
          </a:p>
          <a:p>
            <a:r>
              <a:rPr lang="en-US" sz="1200" b="0" i="0" u="none" strike="noStrike" kern="1200" baseline="0" dirty="0">
                <a:solidFill>
                  <a:schemeClr val="tx1"/>
                </a:solidFill>
                <a:latin typeface="+mn-lt"/>
                <a:ea typeface="+mn-ea"/>
                <a:cs typeface="+mn-cs"/>
              </a:rPr>
              <a:t>Thus, hope is “a positive motivational</a:t>
            </a:r>
          </a:p>
          <a:p>
            <a:r>
              <a:rPr lang="en-US" sz="1200" b="0" i="0" u="none" strike="noStrike" kern="1200" baseline="0" dirty="0">
                <a:solidFill>
                  <a:schemeClr val="tx1"/>
                </a:solidFill>
                <a:latin typeface="+mn-lt"/>
                <a:ea typeface="+mn-ea"/>
                <a:cs typeface="+mn-cs"/>
              </a:rPr>
              <a:t>state that is based on an interactively derived</a:t>
            </a:r>
          </a:p>
          <a:p>
            <a:r>
              <a:rPr lang="en-US" sz="1200" b="0" i="0" u="none" strike="noStrike" kern="1200" baseline="0" dirty="0">
                <a:solidFill>
                  <a:schemeClr val="tx1"/>
                </a:solidFill>
                <a:latin typeface="+mn-lt"/>
                <a:ea typeface="+mn-ea"/>
                <a:cs typeface="+mn-cs"/>
              </a:rPr>
              <a:t>sense of successful (1) agency (goal-directed energy)</a:t>
            </a:r>
          </a:p>
          <a:p>
            <a:r>
              <a:rPr lang="en-US" sz="1200" b="0" i="0" u="none" strike="noStrike" kern="1200" baseline="0" dirty="0">
                <a:solidFill>
                  <a:schemeClr val="tx1"/>
                </a:solidFill>
                <a:latin typeface="+mn-lt"/>
                <a:ea typeface="+mn-ea"/>
                <a:cs typeface="+mn-cs"/>
              </a:rPr>
              <a:t>and (2) pathways (planning to meet</a:t>
            </a:r>
          </a:p>
          <a:p>
            <a:r>
              <a:rPr lang="en-US" sz="1200" b="0" i="0" u="none" strike="noStrike" kern="1200" baseline="0" dirty="0">
                <a:solidFill>
                  <a:schemeClr val="tx1"/>
                </a:solidFill>
                <a:latin typeface="+mn-lt"/>
                <a:ea typeface="+mn-ea"/>
                <a:cs typeface="+mn-cs"/>
              </a:rPr>
              <a:t>goals)” (Snyder, Irving, &amp; Anderson, 1991,</a:t>
            </a:r>
          </a:p>
          <a:p>
            <a:r>
              <a:rPr lang="en-US" sz="1200" b="0" i="0" u="none" strike="noStrike" kern="1200" baseline="0" dirty="0">
                <a:solidFill>
                  <a:schemeClr val="tx1"/>
                </a:solidFill>
                <a:latin typeface="+mn-lt"/>
                <a:ea typeface="+mn-ea"/>
                <a:cs typeface="+mn-cs"/>
              </a:rPr>
              <a:t>p. 287). In the progression of hopeful thinking</a:t>
            </a:r>
          </a:p>
          <a:p>
            <a:r>
              <a:rPr lang="en-US" sz="1200" b="0" i="0" u="none" strike="noStrike" kern="1200" baseline="0" dirty="0">
                <a:solidFill>
                  <a:schemeClr val="tx1"/>
                </a:solidFill>
                <a:latin typeface="+mn-lt"/>
                <a:ea typeface="+mn-ea"/>
                <a:cs typeface="+mn-cs"/>
              </a:rPr>
              <a:t>in the goal-pursuit sequence, we hypothesize</a:t>
            </a:r>
          </a:p>
          <a:p>
            <a:r>
              <a:rPr lang="en-US" sz="1200" b="0" i="0" u="none" strike="noStrike" kern="1200" baseline="0" dirty="0">
                <a:solidFill>
                  <a:schemeClr val="tx1"/>
                </a:solidFill>
                <a:latin typeface="+mn-lt"/>
                <a:ea typeface="+mn-ea"/>
                <a:cs typeface="+mn-cs"/>
              </a:rPr>
              <a:t>that pathways thinking increases agency thinking,</a:t>
            </a:r>
          </a:p>
          <a:p>
            <a:r>
              <a:rPr lang="en-US" sz="1200" b="0" i="0" u="none" strike="noStrike" kern="1200" baseline="0" dirty="0">
                <a:solidFill>
                  <a:schemeClr val="tx1"/>
                </a:solidFill>
                <a:latin typeface="+mn-lt"/>
                <a:ea typeface="+mn-ea"/>
                <a:cs typeface="+mn-cs"/>
              </a:rPr>
              <a:t>which, in turn, yields further pathways</a:t>
            </a:r>
          </a:p>
          <a:p>
            <a:r>
              <a:rPr lang="en-US" sz="1200" b="0" i="0" u="none" strike="noStrike" kern="1200" baseline="0" dirty="0">
                <a:solidFill>
                  <a:schemeClr val="tx1"/>
                </a:solidFill>
                <a:latin typeface="+mn-lt"/>
                <a:ea typeface="+mn-ea"/>
                <a:cs typeface="+mn-cs"/>
              </a:rPr>
              <a:t>thinking, and so on. Overall, therefore, pathway</a:t>
            </a:r>
          </a:p>
          <a:p>
            <a:r>
              <a:rPr lang="en-US" sz="1200" b="0" i="0" u="none" strike="noStrike" kern="1200" baseline="0" dirty="0">
                <a:solidFill>
                  <a:schemeClr val="tx1"/>
                </a:solidFill>
                <a:latin typeface="+mn-lt"/>
                <a:ea typeface="+mn-ea"/>
                <a:cs typeface="+mn-cs"/>
              </a:rPr>
              <a:t>and agency thoughts are iterative as well as additive</a:t>
            </a:r>
          </a:p>
          <a:p>
            <a:r>
              <a:rPr lang="en-US" sz="1200" b="0" i="0" u="none" strike="noStrike" kern="1200" baseline="0" dirty="0">
                <a:solidFill>
                  <a:schemeClr val="tx1"/>
                </a:solidFill>
                <a:latin typeface="+mn-lt"/>
                <a:ea typeface="+mn-ea"/>
                <a:cs typeface="+mn-cs"/>
              </a:rPr>
              <a:t>over the course of a given sequence of</a:t>
            </a:r>
          </a:p>
          <a:p>
            <a:r>
              <a:rPr lang="en-US" sz="1200" b="0" i="0" u="none" strike="noStrike" kern="1200" baseline="0" dirty="0">
                <a:solidFill>
                  <a:schemeClr val="tx1"/>
                </a:solidFill>
                <a:latin typeface="+mn-lt"/>
                <a:ea typeface="+mn-ea"/>
                <a:cs typeface="+mn-cs"/>
              </a:rPr>
              <a:t>goal-directed cognitions (see Snyder, Harris, et</a:t>
            </a:r>
          </a:p>
          <a:p>
            <a:r>
              <a:rPr lang="en-US" sz="1200" b="0" i="0" u="none" strike="noStrike" kern="1200" baseline="0" dirty="0">
                <a:solidFill>
                  <a:schemeClr val="tx1"/>
                </a:solidFill>
                <a:latin typeface="+mn-lt"/>
                <a:ea typeface="+mn-ea"/>
                <a:cs typeface="+mn-cs"/>
              </a:rPr>
              <a:t>al., 1991).</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14</a:t>
            </a:fld>
            <a:endParaRPr lang="en-US" dirty="0"/>
          </a:p>
        </p:txBody>
      </p:sp>
    </p:spTree>
    <p:extLst>
      <p:ext uri="{BB962C8B-B14F-4D97-AF65-F5344CB8AC3E}">
        <p14:creationId xmlns:p14="http://schemas.microsoft.com/office/powerpoint/2010/main" val="364261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https://nyti.ms/2NhZNJb </a:t>
            </a:r>
          </a:p>
        </p:txBody>
      </p:sp>
      <p:sp>
        <p:nvSpPr>
          <p:cNvPr id="4" name="Slide Number Placeholder 3"/>
          <p:cNvSpPr>
            <a:spLocks noGrp="1"/>
          </p:cNvSpPr>
          <p:nvPr>
            <p:ph type="sldNum" sz="quarter" idx="10"/>
          </p:nvPr>
        </p:nvSpPr>
        <p:spPr/>
        <p:txBody>
          <a:bodyPr/>
          <a:lstStyle/>
          <a:p>
            <a:fld id="{02CB53F9-58F3-4BBF-B4A6-47CC66C89BE6}" type="slidenum">
              <a:rPr lang="en-US" smtClean="0"/>
              <a:pPr/>
              <a:t>15</a:t>
            </a:fld>
            <a:endParaRPr lang="en-US" dirty="0"/>
          </a:p>
        </p:txBody>
      </p:sp>
    </p:spTree>
    <p:extLst>
      <p:ext uri="{BB962C8B-B14F-4D97-AF65-F5344CB8AC3E}">
        <p14:creationId xmlns:p14="http://schemas.microsoft.com/office/powerpoint/2010/main" val="63002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 the long run men hit only what they aim at</a:t>
            </a:r>
            <a:r>
              <a:rPr lang="en-US" dirty="0"/>
              <a:t>. Therefore, though they should fail immediately, they had better aim at something high.</a:t>
            </a:r>
          </a:p>
        </p:txBody>
      </p:sp>
      <p:sp>
        <p:nvSpPr>
          <p:cNvPr id="4" name="Slide Number Placeholder 3"/>
          <p:cNvSpPr>
            <a:spLocks noGrp="1"/>
          </p:cNvSpPr>
          <p:nvPr>
            <p:ph type="sldNum" sz="quarter" idx="10"/>
          </p:nvPr>
        </p:nvSpPr>
        <p:spPr/>
        <p:txBody>
          <a:bodyPr/>
          <a:lstStyle/>
          <a:p>
            <a:fld id="{02CB53F9-58F3-4BBF-B4A6-47CC66C89BE6}" type="slidenum">
              <a:rPr lang="en-US" smtClean="0"/>
              <a:pPr/>
              <a:t>33</a:t>
            </a:fld>
            <a:endParaRPr lang="en-US" dirty="0"/>
          </a:p>
        </p:txBody>
      </p:sp>
    </p:spTree>
    <p:extLst>
      <p:ext uri="{BB962C8B-B14F-4D97-AF65-F5344CB8AC3E}">
        <p14:creationId xmlns:p14="http://schemas.microsoft.com/office/powerpoint/2010/main" val="916701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by CR Snyder, Cherie Harris, John R Anderson, Sharon A Holleran, Laurie A. Irving, Sandra T Sigmon, Laurent Youshonobu, June Gibb, Cherylle Langelle, and Pat Hearney, Journal Of Personality And Social Psychology, 1991, volume 60 (four), 570 — 585</a:t>
            </a:r>
          </a:p>
        </p:txBody>
      </p:sp>
      <p:sp>
        <p:nvSpPr>
          <p:cNvPr id="4" name="Slide Number Placeholder 3"/>
          <p:cNvSpPr>
            <a:spLocks noGrp="1"/>
          </p:cNvSpPr>
          <p:nvPr>
            <p:ph type="sldNum" sz="quarter" idx="10"/>
          </p:nvPr>
        </p:nvSpPr>
        <p:spPr/>
        <p:txBody>
          <a:bodyPr/>
          <a:lstStyle/>
          <a:p>
            <a:fld id="{02CB53F9-58F3-4BBF-B4A6-47CC66C89BE6}" type="slidenum">
              <a:rPr lang="en-US" smtClean="0"/>
              <a:pPr/>
              <a:t>36</a:t>
            </a:fld>
            <a:endParaRPr lang="en-US" dirty="0"/>
          </a:p>
        </p:txBody>
      </p:sp>
    </p:spTree>
    <p:extLst>
      <p:ext uri="{BB962C8B-B14F-4D97-AF65-F5344CB8AC3E}">
        <p14:creationId xmlns:p14="http://schemas.microsoft.com/office/powerpoint/2010/main" val="395147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10 tools are a set of ways of looking at the world in situations so as to be more effective. All of us at work are confronted with questions – if we bothered to be aware and we care about being successful – that need answers. And those answers must</a:t>
            </a:r>
            <a:r>
              <a:rPr lang="en-US" baseline="0" dirty="0"/>
              <a:t> be more than mere prescriptions; those answers must contain within them the means by which we can make things different. The 10 tools are way for us to know more clearly what to do, to get things done more efficiently and more effectively with less breakdowns, to improve and strengthen our relationships that are critical to the success of any individual in any enterprise, to allow us to do capital C. change management, to lead teams to produce their objectives, and to solve problems.</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2</a:t>
            </a:fld>
            <a:endParaRPr lang="en-US" dirty="0"/>
          </a:p>
        </p:txBody>
      </p:sp>
    </p:spTree>
    <p:extLst>
      <p:ext uri="{BB962C8B-B14F-4D97-AF65-F5344CB8AC3E}">
        <p14:creationId xmlns:p14="http://schemas.microsoft.com/office/powerpoint/2010/main" val="235550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4</a:t>
            </a:fld>
            <a:endParaRPr lang="en-US" dirty="0"/>
          </a:p>
        </p:txBody>
      </p:sp>
    </p:spTree>
    <p:extLst>
      <p:ext uri="{BB962C8B-B14F-4D97-AF65-F5344CB8AC3E}">
        <p14:creationId xmlns:p14="http://schemas.microsoft.com/office/powerpoint/2010/main" val="279982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5</a:t>
            </a:fld>
            <a:endParaRPr lang="en-US" dirty="0"/>
          </a:p>
        </p:txBody>
      </p:sp>
    </p:spTree>
    <p:extLst>
      <p:ext uri="{BB962C8B-B14F-4D97-AF65-F5344CB8AC3E}">
        <p14:creationId xmlns:p14="http://schemas.microsoft.com/office/powerpoint/2010/main" val="299807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10"/>
          </p:nvPr>
        </p:nvSpPr>
        <p:spPr/>
        <p:txBody>
          <a:bodyPr/>
          <a:lstStyle/>
          <a:p>
            <a:pPr>
              <a:defRPr/>
            </a:pPr>
            <a:fld id="{9C354583-85CE-46E8-AB49-79DE310711B6}" type="slidenum">
              <a:rPr lang="en-US" smtClean="0"/>
              <a:pPr>
                <a:defRPr/>
              </a:pPr>
              <a:t>6</a:t>
            </a:fld>
            <a:endParaRPr lang="en-US" dirty="0"/>
          </a:p>
        </p:txBody>
      </p:sp>
    </p:spTree>
    <p:extLst>
      <p:ext uri="{BB962C8B-B14F-4D97-AF65-F5344CB8AC3E}">
        <p14:creationId xmlns:p14="http://schemas.microsoft.com/office/powerpoint/2010/main" val="133344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8</a:t>
            </a:fld>
            <a:endParaRPr lang="en-US" dirty="0"/>
          </a:p>
        </p:txBody>
      </p:sp>
    </p:spTree>
    <p:extLst>
      <p:ext uri="{BB962C8B-B14F-4D97-AF65-F5344CB8AC3E}">
        <p14:creationId xmlns:p14="http://schemas.microsoft.com/office/powerpoint/2010/main" val="296770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9</a:t>
            </a:fld>
            <a:endParaRPr lang="en-US" dirty="0"/>
          </a:p>
        </p:txBody>
      </p:sp>
    </p:spTree>
    <p:extLst>
      <p:ext uri="{BB962C8B-B14F-4D97-AF65-F5344CB8AC3E}">
        <p14:creationId xmlns:p14="http://schemas.microsoft.com/office/powerpoint/2010/main" val="301018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by CR Snyder, Cherie Harris, John R Anderson, Sharon A Holleran, Laurie A. Irving, Sandra T Sigmon, Laurent Youshonobu, June Gibb, Cherylle Langelle, and Pat Hearney, Journal Of Personality And Social Psychology, 1991, volume 60 (four), 570 — 585</a:t>
            </a:r>
          </a:p>
        </p:txBody>
      </p:sp>
      <p:sp>
        <p:nvSpPr>
          <p:cNvPr id="4" name="Slide Number Placeholder 3"/>
          <p:cNvSpPr>
            <a:spLocks noGrp="1"/>
          </p:cNvSpPr>
          <p:nvPr>
            <p:ph type="sldNum" sz="quarter" idx="10"/>
          </p:nvPr>
        </p:nvSpPr>
        <p:spPr/>
        <p:txBody>
          <a:bodyPr/>
          <a:lstStyle/>
          <a:p>
            <a:fld id="{02CB53F9-58F3-4BBF-B4A6-47CC66C89BE6}" type="slidenum">
              <a:rPr lang="en-US" smtClean="0"/>
              <a:pPr/>
              <a:t>10</a:t>
            </a:fld>
            <a:endParaRPr lang="en-US" dirty="0"/>
          </a:p>
        </p:txBody>
      </p:sp>
    </p:spTree>
    <p:extLst>
      <p:ext uri="{BB962C8B-B14F-4D97-AF65-F5344CB8AC3E}">
        <p14:creationId xmlns:p14="http://schemas.microsoft.com/office/powerpoint/2010/main" val="220555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12</a:t>
            </a:fld>
            <a:endParaRPr lang="en-US" dirty="0"/>
          </a:p>
        </p:txBody>
      </p:sp>
    </p:spTree>
    <p:extLst>
      <p:ext uri="{BB962C8B-B14F-4D97-AF65-F5344CB8AC3E}">
        <p14:creationId xmlns:p14="http://schemas.microsoft.com/office/powerpoint/2010/main" val="173412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010B72F-0AC3-43B8-8B81-E656BD46C2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C897CC-456B-41E1-A0E8-74472BE2F2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8386D1-5217-4695-B19B-4D1DAB67125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dirty="0"/>
          </a:p>
        </p:txBody>
      </p:sp>
      <p:sp>
        <p:nvSpPr>
          <p:cNvPr id="9" name="Slide Number Placeholder 8"/>
          <p:cNvSpPr>
            <a:spLocks noGrp="1"/>
          </p:cNvSpPr>
          <p:nvPr>
            <p:ph type="sldNum" sz="quarter" idx="15"/>
          </p:nvPr>
        </p:nvSpPr>
        <p:spPr/>
        <p:txBody>
          <a:bodyPr rtlCol="0"/>
          <a:lstStyle/>
          <a:p>
            <a:fld id="{460A324F-72D5-4F19-8007-EB2E8A20872F}"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8231C73C-B70B-4941-ABB4-AA6F467B235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EF179-8BEC-470B-9C7B-563D386012F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E44A25-3B2C-48C0-B319-58D0663DBC9F}"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dirty="0"/>
          </a:p>
        </p:txBody>
      </p:sp>
      <p:sp>
        <p:nvSpPr>
          <p:cNvPr id="7" name="Slide Number Placeholder 6"/>
          <p:cNvSpPr>
            <a:spLocks noGrp="1"/>
          </p:cNvSpPr>
          <p:nvPr>
            <p:ph type="sldNum" sz="quarter" idx="11"/>
          </p:nvPr>
        </p:nvSpPr>
        <p:spPr/>
        <p:txBody>
          <a:bodyPr rtlCol="0"/>
          <a:lstStyle/>
          <a:p>
            <a:fld id="{427810CB-ED63-4923-A81C-9B8F26CD77E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C2F0D8-27D6-48D5-A8DC-04CA49C7E60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dirty="0"/>
          </a:p>
        </p:txBody>
      </p:sp>
      <p:sp>
        <p:nvSpPr>
          <p:cNvPr id="22" name="Slide Number Placeholder 21"/>
          <p:cNvSpPr>
            <a:spLocks noGrp="1"/>
          </p:cNvSpPr>
          <p:nvPr>
            <p:ph type="sldNum" sz="quarter" idx="15"/>
          </p:nvPr>
        </p:nvSpPr>
        <p:spPr/>
        <p:txBody>
          <a:bodyPr rtlCol="0"/>
          <a:lstStyle/>
          <a:p>
            <a:fld id="{88B4269E-0FFA-4346-9F18-0BD510FB630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dirty="0"/>
          </a:p>
        </p:txBody>
      </p:sp>
      <p:sp>
        <p:nvSpPr>
          <p:cNvPr id="18" name="Slide Number Placeholder 17"/>
          <p:cNvSpPr>
            <a:spLocks noGrp="1"/>
          </p:cNvSpPr>
          <p:nvPr>
            <p:ph type="sldNum" sz="quarter" idx="11"/>
          </p:nvPr>
        </p:nvSpPr>
        <p:spPr/>
        <p:txBody>
          <a:bodyPr rtlCol="0"/>
          <a:lstStyle/>
          <a:p>
            <a:fld id="{4B469063-D8B9-41FA-BAE4-80CD591FA7AD}"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5E2DD1C-282A-48A7-98CF-7D08403FE3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nyti.ms/2NhZNJ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tjelliott\AppData\Local\Microsoft\Windows\Temporary Internet Files\Content.IE5\GQ1C05YS\MP900386678[1].jpg"/>
          <p:cNvPicPr>
            <a:picLocks noChangeAspect="1" noChangeArrowheads="1"/>
          </p:cNvPicPr>
          <p:nvPr/>
        </p:nvPicPr>
        <p:blipFill>
          <a:blip r:embed="rId3" cstate="print"/>
          <a:srcRect/>
          <a:stretch>
            <a:fillRect/>
          </a:stretch>
        </p:blipFill>
        <p:spPr bwMode="auto">
          <a:xfrm>
            <a:off x="796409" y="4364498"/>
            <a:ext cx="2114412" cy="1508261"/>
          </a:xfrm>
          <a:prstGeom prst="rect">
            <a:avLst/>
          </a:prstGeom>
          <a:noFill/>
        </p:spPr>
      </p:pic>
      <p:pic>
        <p:nvPicPr>
          <p:cNvPr id="6148" name="Picture 4" descr="C:\Users\tjelliott\AppData\Local\Microsoft\Windows\Temporary Internet Files\Content.IE5\05J679F2\MP900386644[1].jpg"/>
          <p:cNvPicPr>
            <a:picLocks noChangeAspect="1" noChangeArrowheads="1"/>
          </p:cNvPicPr>
          <p:nvPr/>
        </p:nvPicPr>
        <p:blipFill>
          <a:blip r:embed="rId4" cstate="print"/>
          <a:srcRect/>
          <a:stretch>
            <a:fillRect/>
          </a:stretch>
        </p:blipFill>
        <p:spPr bwMode="auto">
          <a:xfrm flipH="1">
            <a:off x="3613715" y="3965722"/>
            <a:ext cx="1644815" cy="2305812"/>
          </a:xfrm>
          <a:prstGeom prst="rect">
            <a:avLst/>
          </a:prstGeom>
          <a:noFill/>
        </p:spPr>
      </p:pic>
      <p:pic>
        <p:nvPicPr>
          <p:cNvPr id="16" name="Picture 15" descr="stethoscope.jpg"/>
          <p:cNvPicPr>
            <a:picLocks noChangeAspect="1"/>
          </p:cNvPicPr>
          <p:nvPr/>
        </p:nvPicPr>
        <p:blipFill>
          <a:blip r:embed="rId5" cstate="print"/>
          <a:stretch>
            <a:fillRect/>
          </a:stretch>
        </p:blipFill>
        <p:spPr>
          <a:xfrm>
            <a:off x="6987558" y="3747515"/>
            <a:ext cx="2061659" cy="2577085"/>
          </a:xfrm>
          <a:prstGeom prst="rect">
            <a:avLst/>
          </a:prstGeom>
        </p:spPr>
      </p:pic>
      <p:sp>
        <p:nvSpPr>
          <p:cNvPr id="6" name="Title 5"/>
          <p:cNvSpPr>
            <a:spLocks noGrp="1" noChangeAspect="1"/>
          </p:cNvSpPr>
          <p:nvPr>
            <p:ph type="ctrTitle"/>
          </p:nvPr>
        </p:nvSpPr>
        <p:spPr>
          <a:xfrm>
            <a:off x="0" y="5520497"/>
            <a:ext cx="10986517" cy="975651"/>
          </a:xfrm>
        </p:spPr>
        <p:txBody>
          <a:bodyPr/>
          <a:lstStyle/>
          <a:p>
            <a:r>
              <a:rPr lang="en-US" dirty="0"/>
              <a:t>Ten Tools</a:t>
            </a:r>
            <a:br>
              <a:rPr lang="en-US" dirty="0"/>
            </a:br>
            <a:r>
              <a:rPr lang="en-US" sz="2000" dirty="0"/>
              <a:t>a collection of organizational &amp; individual methods to aid effectiveness</a:t>
            </a:r>
            <a:endParaRPr lang="en-US" dirty="0"/>
          </a:p>
        </p:txBody>
      </p:sp>
      <p:pic>
        <p:nvPicPr>
          <p:cNvPr id="6150" name="Picture 6" descr="C:\Users\tjelliott\AppData\Local\Microsoft\Windows\Temporary Internet Files\Content.IE5\YRXMNQWK\MP900444275[1].jpg"/>
          <p:cNvPicPr>
            <a:picLocks noChangeAspect="1" noChangeArrowheads="1"/>
          </p:cNvPicPr>
          <p:nvPr/>
        </p:nvPicPr>
        <p:blipFill>
          <a:blip r:embed="rId6" cstate="print"/>
          <a:srcRect/>
          <a:stretch>
            <a:fillRect/>
          </a:stretch>
        </p:blipFill>
        <p:spPr bwMode="auto">
          <a:xfrm>
            <a:off x="-88606" y="-33297"/>
            <a:ext cx="1841206" cy="2170177"/>
          </a:xfrm>
          <a:prstGeom prst="rect">
            <a:avLst/>
          </a:prstGeom>
          <a:noFill/>
        </p:spPr>
      </p:pic>
      <p:pic>
        <p:nvPicPr>
          <p:cNvPr id="13" name="Picture 12" descr="sextant.jpg"/>
          <p:cNvPicPr>
            <a:picLocks noChangeAspect="1"/>
          </p:cNvPicPr>
          <p:nvPr/>
        </p:nvPicPr>
        <p:blipFill>
          <a:blip r:embed="rId7" cstate="print"/>
          <a:stretch>
            <a:fillRect/>
          </a:stretch>
        </p:blipFill>
        <p:spPr>
          <a:xfrm>
            <a:off x="1554461" y="212187"/>
            <a:ext cx="2712720" cy="2143055"/>
          </a:xfrm>
          <a:prstGeom prst="rect">
            <a:avLst/>
          </a:prstGeom>
        </p:spPr>
      </p:pic>
      <p:pic>
        <p:nvPicPr>
          <p:cNvPr id="6152" name="Picture 8" descr="Plier wrench"/>
          <p:cNvPicPr>
            <a:picLocks noChangeAspect="1" noChangeArrowheads="1"/>
          </p:cNvPicPr>
          <p:nvPr/>
        </p:nvPicPr>
        <p:blipFill>
          <a:blip r:embed="rId8" cstate="print"/>
          <a:srcRect/>
          <a:stretch>
            <a:fillRect/>
          </a:stretch>
        </p:blipFill>
        <p:spPr bwMode="auto">
          <a:xfrm>
            <a:off x="5613026" y="4103187"/>
            <a:ext cx="1118997" cy="1695452"/>
          </a:xfrm>
          <a:prstGeom prst="rect">
            <a:avLst/>
          </a:prstGeom>
          <a:noFill/>
        </p:spPr>
      </p:pic>
      <p:pic>
        <p:nvPicPr>
          <p:cNvPr id="15" name="Picture 14" descr="mortar-pestle.jpg"/>
          <p:cNvPicPr>
            <a:picLocks noChangeAspect="1"/>
          </p:cNvPicPr>
          <p:nvPr/>
        </p:nvPicPr>
        <p:blipFill>
          <a:blip r:embed="rId9" cstate="print"/>
          <a:stretch>
            <a:fillRect/>
          </a:stretch>
        </p:blipFill>
        <p:spPr>
          <a:xfrm>
            <a:off x="5951980" y="177280"/>
            <a:ext cx="2405575" cy="2023687"/>
          </a:xfrm>
          <a:prstGeom prst="rect">
            <a:avLst/>
          </a:prstGeom>
        </p:spPr>
      </p:pic>
      <p:pic>
        <p:nvPicPr>
          <p:cNvPr id="18" name="Picture 17" descr="wooden-ruler.jpg"/>
          <p:cNvPicPr>
            <a:picLocks noChangeAspect="1"/>
          </p:cNvPicPr>
          <p:nvPr/>
        </p:nvPicPr>
        <p:blipFill>
          <a:blip r:embed="rId10" cstate="print"/>
          <a:stretch>
            <a:fillRect/>
          </a:stretch>
        </p:blipFill>
        <p:spPr>
          <a:xfrm>
            <a:off x="2362200" y="2557923"/>
            <a:ext cx="6781800" cy="1449619"/>
          </a:xfrm>
          <a:prstGeom prst="rect">
            <a:avLst/>
          </a:prstGeom>
        </p:spPr>
      </p:pic>
      <p:pic>
        <p:nvPicPr>
          <p:cNvPr id="19" name="Picture 18" descr="paintbrush-green.jpg"/>
          <p:cNvPicPr>
            <a:picLocks noChangeAspect="1"/>
          </p:cNvPicPr>
          <p:nvPr/>
        </p:nvPicPr>
        <p:blipFill>
          <a:blip r:embed="rId11" cstate="print"/>
          <a:stretch>
            <a:fillRect/>
          </a:stretch>
        </p:blipFill>
        <p:spPr>
          <a:xfrm>
            <a:off x="3902170" y="-58994"/>
            <a:ext cx="1356360" cy="2712720"/>
          </a:xfrm>
          <a:prstGeom prst="rect">
            <a:avLst/>
          </a:prstGeom>
        </p:spPr>
      </p:pic>
      <p:pic>
        <p:nvPicPr>
          <p:cNvPr id="20" name="Picture 19" descr="drill-cordless.jpg"/>
          <p:cNvPicPr>
            <a:picLocks noChangeAspect="1"/>
          </p:cNvPicPr>
          <p:nvPr/>
        </p:nvPicPr>
        <p:blipFill>
          <a:blip r:embed="rId12" cstate="print"/>
          <a:stretch>
            <a:fillRect/>
          </a:stretch>
        </p:blipFill>
        <p:spPr>
          <a:xfrm>
            <a:off x="722578" y="2505470"/>
            <a:ext cx="1465296" cy="1708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Hope Scale *</a:t>
            </a:r>
            <a:br>
              <a:rPr lang="en-US" dirty="0"/>
            </a:br>
            <a:endParaRPr lang="en-US" dirty="0"/>
          </a:p>
        </p:txBody>
      </p:sp>
      <p:sp>
        <p:nvSpPr>
          <p:cNvPr id="6" name="Content Placeholder 5"/>
          <p:cNvSpPr>
            <a:spLocks noGrp="1"/>
          </p:cNvSpPr>
          <p:nvPr>
            <p:ph sz="quarter" idx="1"/>
          </p:nvPr>
        </p:nvSpPr>
        <p:spPr>
          <a:xfrm>
            <a:off x="457200" y="1219200"/>
            <a:ext cx="8281416" cy="4873752"/>
          </a:xfrm>
        </p:spPr>
        <p:txBody>
          <a:bodyPr>
            <a:normAutofit/>
          </a:bodyPr>
          <a:lstStyle/>
          <a:p>
            <a:r>
              <a:rPr lang="en-US" sz="2000" dirty="0">
                <a:latin typeface="Arial Narrow" panose="020B0606020202030204" pitchFamily="34" charset="0"/>
              </a:rPr>
              <a:t>Directions: read each item carefully. Using the scale below, please select the number that best describes you and put that number in the blank provided.</a:t>
            </a:r>
          </a:p>
          <a:p>
            <a:pPr marL="0" indent="0">
              <a:buNone/>
            </a:pPr>
            <a:r>
              <a:rPr lang="en-US" sz="2000" dirty="0">
                <a:latin typeface="Arial Narrow" panose="020B0606020202030204" pitchFamily="34" charset="0"/>
              </a:rPr>
              <a:t>1 = Definitely False	   2 = Mostly False      3 = Mostly True      4 = Definitely True</a:t>
            </a:r>
          </a:p>
          <a:p>
            <a:endParaRPr lang="en-US" sz="2000" dirty="0">
              <a:latin typeface="Arial Narrow" panose="020B0606020202030204" pitchFamily="34" charset="0"/>
            </a:endParaRPr>
          </a:p>
          <a:p>
            <a:pPr marL="225425" indent="-225425">
              <a:buFont typeface="+mj-lt"/>
              <a:buAutoNum type="arabicPeriod"/>
            </a:pPr>
            <a:r>
              <a:rPr lang="en-US" sz="2000" dirty="0">
                <a:latin typeface="Arial Narrow" panose="020B0606020202030204" pitchFamily="34" charset="0"/>
              </a:rPr>
              <a:t>___ I energetically pursue my goals.</a:t>
            </a:r>
          </a:p>
          <a:p>
            <a:pPr marL="225425" indent="-225425">
              <a:buFont typeface="+mj-lt"/>
              <a:buAutoNum type="arabicPeriod"/>
            </a:pPr>
            <a:r>
              <a:rPr lang="en-US" sz="2000" dirty="0">
                <a:latin typeface="Arial Narrow" panose="020B0606020202030204" pitchFamily="34" charset="0"/>
              </a:rPr>
              <a:t>___ I can think of many ways to get out of a jam. </a:t>
            </a:r>
          </a:p>
          <a:p>
            <a:pPr marL="225425" indent="-225425">
              <a:buFont typeface="+mj-lt"/>
              <a:buAutoNum type="arabicPeriod"/>
            </a:pPr>
            <a:r>
              <a:rPr lang="en-US" sz="2000" dirty="0">
                <a:latin typeface="Arial Narrow" panose="020B0606020202030204" pitchFamily="34" charset="0"/>
              </a:rPr>
              <a:t>___ My past experiences have prepared me well for my future.</a:t>
            </a:r>
          </a:p>
          <a:p>
            <a:pPr marL="225425" indent="-225425">
              <a:buFont typeface="+mj-lt"/>
              <a:buAutoNum type="arabicPeriod"/>
            </a:pPr>
            <a:r>
              <a:rPr lang="en-US" sz="2000" dirty="0">
                <a:latin typeface="Arial Narrow" panose="020B0606020202030204" pitchFamily="34" charset="0"/>
              </a:rPr>
              <a:t>___ There are lots of ways around any problem.</a:t>
            </a:r>
          </a:p>
          <a:p>
            <a:pPr marL="225425" indent="-225425">
              <a:buFont typeface="+mj-lt"/>
              <a:buAutoNum type="arabicPeriod"/>
            </a:pPr>
            <a:r>
              <a:rPr lang="en-US" sz="2000" dirty="0">
                <a:latin typeface="Arial Narrow" panose="020B0606020202030204" pitchFamily="34" charset="0"/>
              </a:rPr>
              <a:t>___ I've been pretty successful in life.</a:t>
            </a:r>
          </a:p>
          <a:p>
            <a:pPr marL="225425" indent="-225425">
              <a:buFont typeface="+mj-lt"/>
              <a:buAutoNum type="arabicPeriod"/>
            </a:pPr>
            <a:r>
              <a:rPr lang="en-US" sz="2000" dirty="0">
                <a:latin typeface="Arial Narrow" panose="020B0606020202030204" pitchFamily="34" charset="0"/>
              </a:rPr>
              <a:t>___ I can think of many ways to get the things in life that are most important to me.</a:t>
            </a:r>
          </a:p>
          <a:p>
            <a:pPr marL="225425" indent="-225425">
              <a:buFont typeface="+mj-lt"/>
              <a:buAutoNum type="arabicPeriod"/>
            </a:pPr>
            <a:r>
              <a:rPr lang="en-US" sz="2000" dirty="0">
                <a:latin typeface="Arial Narrow" panose="020B0606020202030204" pitchFamily="34" charset="0"/>
              </a:rPr>
              <a:t>___ I meet the goals that I set for myself.</a:t>
            </a:r>
          </a:p>
          <a:p>
            <a:pPr marL="225425" indent="-225425">
              <a:buFont typeface="+mj-lt"/>
              <a:buAutoNum type="arabicPeriod"/>
            </a:pPr>
            <a:r>
              <a:rPr lang="en-US" sz="2000" dirty="0">
                <a:latin typeface="Arial Narrow" panose="020B0606020202030204" pitchFamily="34" charset="0"/>
              </a:rPr>
              <a:t>___ Even when others get discouraged, I know I can find a way to solve the problem.</a:t>
            </a:r>
          </a:p>
          <a:p>
            <a:endParaRPr lang="en-US" sz="2000" dirty="0">
              <a:latin typeface="Arial Narrow" panose="020B0606020202030204" pitchFamily="34" charset="0"/>
            </a:endParaRPr>
          </a:p>
        </p:txBody>
      </p:sp>
      <p:sp>
        <p:nvSpPr>
          <p:cNvPr id="4" name="Slide Number Placeholder 3"/>
          <p:cNvSpPr>
            <a:spLocks noGrp="1"/>
          </p:cNvSpPr>
          <p:nvPr>
            <p:ph type="sldNum" sz="quarter" idx="15"/>
          </p:nvPr>
        </p:nvSpPr>
        <p:spPr/>
        <p:txBody>
          <a:bodyPr/>
          <a:lstStyle/>
          <a:p>
            <a:fld id="{8231C73C-B70B-4941-ABB4-AA6F467B2355}" type="slidenum">
              <a:rPr lang="en-US" smtClean="0"/>
              <a:pPr/>
              <a:t>10</a:t>
            </a:fld>
            <a:endParaRPr lang="en-US" dirty="0"/>
          </a:p>
        </p:txBody>
      </p:sp>
      <p:sp>
        <p:nvSpPr>
          <p:cNvPr id="2" name="TextBox 1"/>
          <p:cNvSpPr txBox="1"/>
          <p:nvPr/>
        </p:nvSpPr>
        <p:spPr>
          <a:xfrm>
            <a:off x="5257800" y="6400800"/>
            <a:ext cx="3429000" cy="307777"/>
          </a:xfrm>
          <a:prstGeom prst="rect">
            <a:avLst/>
          </a:prstGeom>
          <a:noFill/>
        </p:spPr>
        <p:txBody>
          <a:bodyPr wrap="square" rtlCol="0">
            <a:spAutoFit/>
          </a:bodyPr>
          <a:lstStyle/>
          <a:p>
            <a:pPr algn="r"/>
            <a:r>
              <a:rPr lang="en-US" sz="1400" i="1" dirty="0">
                <a:latin typeface="Arial Narrow" panose="020B0606020202030204" pitchFamily="34" charset="0"/>
              </a:rPr>
              <a:t>* = see notes for authors</a:t>
            </a:r>
          </a:p>
        </p:txBody>
      </p:sp>
    </p:spTree>
    <p:extLst>
      <p:ext uri="{BB962C8B-B14F-4D97-AF65-F5344CB8AC3E}">
        <p14:creationId xmlns:p14="http://schemas.microsoft.com/office/powerpoint/2010/main" val="251067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 Quotes in This Presentation Are from the Work of CR Snyder</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920589" y="1600200"/>
            <a:ext cx="2540822" cy="4873625"/>
          </a:xfrm>
        </p:spPr>
      </p:pic>
      <p:sp>
        <p:nvSpPr>
          <p:cNvPr id="4" name="Slide Number Placeholder 3"/>
          <p:cNvSpPr>
            <a:spLocks noGrp="1"/>
          </p:cNvSpPr>
          <p:nvPr>
            <p:ph type="sldNum" sz="quarter" idx="15"/>
          </p:nvPr>
        </p:nvSpPr>
        <p:spPr/>
        <p:txBody>
          <a:bodyPr/>
          <a:lstStyle/>
          <a:p>
            <a:fld id="{460A324F-72D5-4F19-8007-EB2E8A20872F}" type="slidenum">
              <a:rPr lang="en-US" smtClean="0"/>
              <a:pPr/>
              <a:t>11</a:t>
            </a:fld>
            <a:endParaRPr lang="en-US" dirty="0"/>
          </a:p>
        </p:txBody>
      </p:sp>
    </p:spTree>
    <p:extLst>
      <p:ext uri="{BB962C8B-B14F-4D97-AF65-F5344CB8AC3E}">
        <p14:creationId xmlns:p14="http://schemas.microsoft.com/office/powerpoint/2010/main" val="302459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Are There Any Differences Between Who Succeeds And Who Doesn’t?</a:t>
            </a:r>
          </a:p>
        </p:txBody>
      </p:sp>
      <p:sp>
        <p:nvSpPr>
          <p:cNvPr id="4" name="Slide Number Placeholder 3"/>
          <p:cNvSpPr>
            <a:spLocks noGrp="1"/>
          </p:cNvSpPr>
          <p:nvPr>
            <p:ph type="sldNum" sz="quarter" idx="12"/>
          </p:nvPr>
        </p:nvSpPr>
        <p:spPr/>
        <p:txBody>
          <a:bodyPr/>
          <a:lstStyle/>
          <a:p>
            <a:fld id="{8231C73C-B70B-4941-ABB4-AA6F467B2355}" type="slidenum">
              <a:rPr lang="en-US" smtClean="0"/>
              <a:pPr/>
              <a:t>12</a:t>
            </a:fld>
            <a:endParaRPr lang="en-US" dirty="0"/>
          </a:p>
        </p:txBody>
      </p:sp>
      <p:pic>
        <p:nvPicPr>
          <p:cNvPr id="10" name="Content Placeholder 9"/>
          <p:cNvPicPr>
            <a:picLocks noGrp="1" noChangeAspect="1"/>
          </p:cNvPicPr>
          <p:nvPr>
            <p:ph sz="quarter" idx="4"/>
          </p:nvPr>
        </p:nvPicPr>
        <p:blipFill>
          <a:blip r:embed="rId3"/>
          <a:stretch>
            <a:fillRect/>
          </a:stretch>
        </p:blipFill>
        <p:spPr>
          <a:xfrm>
            <a:off x="4371975" y="2520391"/>
            <a:ext cx="3657600" cy="3569817"/>
          </a:xfrm>
          <a:prstGeom prst="rect">
            <a:avLst/>
          </a:prstGeom>
        </p:spPr>
      </p:pic>
      <p:sp>
        <p:nvSpPr>
          <p:cNvPr id="6" name="Text Placeholder 5"/>
          <p:cNvSpPr>
            <a:spLocks noGrp="1"/>
          </p:cNvSpPr>
          <p:nvPr>
            <p:ph type="body" sz="quarter" idx="1"/>
          </p:nvPr>
        </p:nvSpPr>
        <p:spPr/>
        <p:txBody>
          <a:bodyPr/>
          <a:lstStyle/>
          <a:p>
            <a:pPr algn="ctr"/>
            <a:r>
              <a:rPr lang="en-US" dirty="0"/>
              <a:t>Steadily Thriving</a:t>
            </a:r>
          </a:p>
        </p:txBody>
      </p:sp>
      <p:sp>
        <p:nvSpPr>
          <p:cNvPr id="8" name="Text Placeholder 7"/>
          <p:cNvSpPr>
            <a:spLocks noGrp="1"/>
          </p:cNvSpPr>
          <p:nvPr>
            <p:ph type="body" sz="quarter" idx="3"/>
          </p:nvPr>
        </p:nvSpPr>
        <p:spPr/>
        <p:txBody>
          <a:bodyPr/>
          <a:lstStyle/>
          <a:p>
            <a:pPr algn="ctr"/>
            <a:r>
              <a:rPr lang="en-US" dirty="0"/>
              <a:t>Barely Surviving</a:t>
            </a:r>
          </a:p>
        </p:txBody>
      </p:sp>
      <p:pic>
        <p:nvPicPr>
          <p:cNvPr id="1026" name="Picture 2" descr="http://cdn.lifebuzz.com/images/74298/lifebuzz-b670e8906c73be85b76e68a70e410f7d-limit_2000.jp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638342" y="2362200"/>
            <a:ext cx="329531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94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Success Is More Than Just Hope But…</a:t>
            </a:r>
          </a:p>
        </p:txBody>
      </p:sp>
      <p:pic>
        <p:nvPicPr>
          <p:cNvPr id="13" name="Content Placeholder 12"/>
          <p:cNvPicPr>
            <a:picLocks noGrp="1" noChangeAspect="1"/>
          </p:cNvPicPr>
          <p:nvPr>
            <p:ph sz="quarter" idx="1"/>
          </p:nvPr>
        </p:nvPicPr>
        <p:blipFill>
          <a:blip r:embed="rId3"/>
          <a:stretch>
            <a:fillRect/>
          </a:stretch>
        </p:blipFill>
        <p:spPr>
          <a:xfrm>
            <a:off x="457200" y="2247010"/>
            <a:ext cx="7467600" cy="3580005"/>
          </a:xfrm>
          <a:prstGeom prst="rect">
            <a:avLst/>
          </a:prstGeom>
        </p:spPr>
      </p:pic>
      <p:sp>
        <p:nvSpPr>
          <p:cNvPr id="3" name="Slide Number Placeholder 2"/>
          <p:cNvSpPr>
            <a:spLocks noGrp="1"/>
          </p:cNvSpPr>
          <p:nvPr>
            <p:ph type="sldNum" sz="quarter" idx="15"/>
          </p:nvPr>
        </p:nvSpPr>
        <p:spPr/>
        <p:txBody>
          <a:bodyPr/>
          <a:lstStyle/>
          <a:p>
            <a:fld id="{4DE44A25-3B2C-48C0-B319-58D0663DBC9F}" type="slidenum">
              <a:rPr lang="en-US" smtClean="0"/>
              <a:pPr/>
              <a:t>13</a:t>
            </a:fld>
            <a:endParaRPr lang="en-US" dirty="0"/>
          </a:p>
        </p:txBody>
      </p:sp>
      <p:graphicFrame>
        <p:nvGraphicFramePr>
          <p:cNvPr id="14" name="Diagram 13"/>
          <p:cNvGraphicFramePr/>
          <p:nvPr>
            <p:extLst>
              <p:ext uri="{D42A27DB-BD31-4B8C-83A1-F6EECF244321}">
                <p14:modId xmlns:p14="http://schemas.microsoft.com/office/powerpoint/2010/main" val="2694439258"/>
              </p:ext>
            </p:extLst>
          </p:nvPr>
        </p:nvGraphicFramePr>
        <p:xfrm>
          <a:off x="685800" y="1397000"/>
          <a:ext cx="6934200" cy="477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990600" y="4572000"/>
            <a:ext cx="914400" cy="369332"/>
          </a:xfrm>
          <a:prstGeom prst="rect">
            <a:avLst/>
          </a:prstGeom>
          <a:noFill/>
          <a:effectLst>
            <a:glow rad="228600">
              <a:schemeClr val="accent5">
                <a:satMod val="175000"/>
                <a:alpha val="40000"/>
              </a:schemeClr>
            </a:glow>
          </a:effectLst>
        </p:spPr>
        <p:txBody>
          <a:bodyPr wrap="square" rtlCol="0">
            <a:spAutoFit/>
          </a:bodyPr>
          <a:lstStyle/>
          <a:p>
            <a:pPr algn="ctr"/>
            <a:r>
              <a:rPr lang="en-US" dirty="0">
                <a:solidFill>
                  <a:srgbClr val="FFC000"/>
                </a:solidFill>
                <a:latin typeface="Arial Black" panose="020B0A04020102020204" pitchFamily="34" charset="0"/>
              </a:rPr>
              <a:t>$$$</a:t>
            </a:r>
          </a:p>
        </p:txBody>
      </p:sp>
      <p:sp>
        <p:nvSpPr>
          <p:cNvPr id="4" name="TextBox 3"/>
          <p:cNvSpPr txBox="1"/>
          <p:nvPr/>
        </p:nvSpPr>
        <p:spPr>
          <a:xfrm>
            <a:off x="4152900" y="5503849"/>
            <a:ext cx="1447800" cy="646331"/>
          </a:xfrm>
          <a:prstGeom prst="rect">
            <a:avLst/>
          </a:prstGeom>
          <a:noFill/>
        </p:spPr>
        <p:txBody>
          <a:bodyPr wrap="square" rtlCol="0">
            <a:spAutoFit/>
          </a:bodyPr>
          <a:lstStyle/>
          <a:p>
            <a:pPr algn="ctr"/>
            <a:r>
              <a:rPr lang="en-US" b="1" i="1" dirty="0">
                <a:solidFill>
                  <a:srgbClr val="7030A0"/>
                </a:solidFill>
                <a:latin typeface="Arial Narrow" panose="020B0606020202030204" pitchFamily="34" charset="0"/>
              </a:rPr>
              <a:t>Interpersonal Skills</a:t>
            </a:r>
          </a:p>
        </p:txBody>
      </p:sp>
    </p:spTree>
    <p:extLst>
      <p:ext uri="{BB962C8B-B14F-4D97-AF65-F5344CB8AC3E}">
        <p14:creationId xmlns:p14="http://schemas.microsoft.com/office/powerpoint/2010/main" val="52529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DE44A25-3B2C-48C0-B319-58D0663DBC9F}" type="slidenum">
              <a:rPr lang="en-US" smtClean="0"/>
              <a:pPr/>
              <a:t>14</a:t>
            </a:fld>
            <a:endParaRPr lang="en-US" dirty="0"/>
          </a:p>
        </p:txBody>
      </p:sp>
      <p:pic>
        <p:nvPicPr>
          <p:cNvPr id="8" name="Picture 7"/>
          <p:cNvPicPr>
            <a:picLocks noChangeAspect="1"/>
          </p:cNvPicPr>
          <p:nvPr/>
        </p:nvPicPr>
        <p:blipFill>
          <a:blip r:embed="rId3"/>
          <a:stretch>
            <a:fillRect/>
          </a:stretch>
        </p:blipFill>
        <p:spPr>
          <a:xfrm>
            <a:off x="-1524000" y="-1143000"/>
            <a:ext cx="12192000" cy="9144000"/>
          </a:xfrm>
          <a:prstGeom prst="rect">
            <a:avLst/>
          </a:prstGeom>
        </p:spPr>
      </p:pic>
      <p:sp>
        <p:nvSpPr>
          <p:cNvPr id="2" name="Rectangle 1"/>
          <p:cNvSpPr/>
          <p:nvPr/>
        </p:nvSpPr>
        <p:spPr>
          <a:xfrm>
            <a:off x="926474" y="152400"/>
            <a:ext cx="7510390"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It's a good place to start</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0657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Snyder's Six Steps or Attributes</a:t>
            </a:r>
          </a:p>
        </p:txBody>
      </p:sp>
      <p:sp>
        <p:nvSpPr>
          <p:cNvPr id="6" name="Content Placeholder 5"/>
          <p:cNvSpPr>
            <a:spLocks noGrp="1"/>
          </p:cNvSpPr>
          <p:nvPr>
            <p:ph sz="quarter" idx="1"/>
          </p:nvPr>
        </p:nvSpPr>
        <p:spPr/>
        <p:txBody>
          <a:bodyPr>
            <a:normAutofit fontScale="85000" lnSpcReduction="10000"/>
          </a:bodyPr>
          <a:lstStyle/>
          <a:p>
            <a:pPr marL="457200" indent="-457200">
              <a:buFont typeface="+mj-lt"/>
              <a:buAutoNum type="arabicPeriod"/>
            </a:pPr>
            <a:r>
              <a:rPr lang="en-US" dirty="0"/>
              <a:t>Turn to friends for </a:t>
            </a:r>
            <a:r>
              <a:rPr lang="en-US" b="1" i="1" dirty="0">
                <a:solidFill>
                  <a:srgbClr val="7030A0"/>
                </a:solidFill>
              </a:rPr>
              <a:t>advice</a:t>
            </a:r>
            <a:r>
              <a:rPr lang="en-US" dirty="0"/>
              <a:t> on how to achieve their goals. </a:t>
            </a:r>
          </a:p>
          <a:p>
            <a:pPr marL="457200" indent="-457200">
              <a:buFont typeface="+mj-lt"/>
              <a:buAutoNum type="arabicPeriod"/>
            </a:pPr>
            <a:r>
              <a:rPr lang="en-US" dirty="0"/>
              <a:t>Tell themselves they can succeed at what they </a:t>
            </a:r>
            <a:r>
              <a:rPr lang="en-US" b="1" i="1" dirty="0">
                <a:solidFill>
                  <a:srgbClr val="7030A0"/>
                </a:solidFill>
              </a:rPr>
              <a:t>need</a:t>
            </a:r>
            <a:r>
              <a:rPr lang="en-US" dirty="0"/>
              <a:t> to do. </a:t>
            </a:r>
          </a:p>
          <a:p>
            <a:pPr marL="457200" indent="-457200">
              <a:buFont typeface="+mj-lt"/>
              <a:buAutoNum type="arabicPeriod"/>
            </a:pPr>
            <a:r>
              <a:rPr lang="en-US" dirty="0"/>
              <a:t>Even in a tight spot, they tell themselves </a:t>
            </a:r>
            <a:r>
              <a:rPr lang="en-US" b="1" i="1" dirty="0">
                <a:solidFill>
                  <a:srgbClr val="7030A0"/>
                </a:solidFill>
              </a:rPr>
              <a:t>things will get better as time goes on. </a:t>
            </a:r>
          </a:p>
          <a:p>
            <a:pPr marL="457200" indent="-457200">
              <a:buFont typeface="+mj-lt"/>
              <a:buAutoNum type="arabicPeriod"/>
            </a:pPr>
            <a:r>
              <a:rPr lang="en-US" dirty="0"/>
              <a:t>They are flexible enough to find </a:t>
            </a:r>
            <a:r>
              <a:rPr lang="en-US" b="1" i="1" dirty="0">
                <a:solidFill>
                  <a:srgbClr val="7030A0"/>
                </a:solidFill>
              </a:rPr>
              <a:t>different ways </a:t>
            </a:r>
            <a:r>
              <a:rPr lang="en-US" dirty="0"/>
              <a:t>to get to their goals. </a:t>
            </a:r>
          </a:p>
          <a:p>
            <a:pPr marL="457200" indent="-457200">
              <a:buFont typeface="+mj-lt"/>
              <a:buAutoNum type="arabicPeriod"/>
            </a:pPr>
            <a:r>
              <a:rPr lang="en-US" dirty="0"/>
              <a:t>If hope for one goal fades, they </a:t>
            </a:r>
            <a:r>
              <a:rPr lang="en-US" b="1" i="1" dirty="0">
                <a:solidFill>
                  <a:srgbClr val="7030A0"/>
                </a:solidFill>
              </a:rPr>
              <a:t>aim for another</a:t>
            </a:r>
            <a:r>
              <a:rPr lang="en-US" dirty="0"/>
              <a:t>. </a:t>
            </a:r>
          </a:p>
          <a:p>
            <a:pPr lvl="1"/>
            <a:r>
              <a:rPr lang="en-US" dirty="0"/>
              <a:t>"Those low in hope tend to become fixated on one goal, and persist even when they find themselves blocked," Dr. Snyder said. "They just stay at it and get frustrated." </a:t>
            </a:r>
          </a:p>
          <a:p>
            <a:pPr marL="457200" indent="-457200">
              <a:buFont typeface="+mj-lt"/>
              <a:buAutoNum type="arabicPeriod"/>
            </a:pPr>
            <a:r>
              <a:rPr lang="en-US" dirty="0"/>
              <a:t>They show an ability to break a formidable task into </a:t>
            </a:r>
            <a:r>
              <a:rPr lang="en-US" b="1" i="1" dirty="0">
                <a:solidFill>
                  <a:srgbClr val="7030A0"/>
                </a:solidFill>
              </a:rPr>
              <a:t>specific, achievable chunks. </a:t>
            </a:r>
          </a:p>
          <a:p>
            <a:pPr lvl="1"/>
            <a:r>
              <a:rPr lang="en-US" dirty="0"/>
              <a:t>"People low in hope see only the large goal, and not the small steps to it along the way," Dr. Snyder said</a:t>
            </a:r>
            <a:br>
              <a:rPr lang="en-US" dirty="0"/>
            </a:br>
            <a:r>
              <a:rPr lang="en-US" dirty="0">
                <a:hlinkClick r:id="rId3"/>
              </a:rPr>
              <a:t>https://nyti.ms/2NhZNJb</a:t>
            </a:r>
            <a:r>
              <a:rPr lang="en-US" dirty="0"/>
              <a:t> </a:t>
            </a:r>
          </a:p>
          <a:p>
            <a:pPr marL="457200" indent="-457200">
              <a:buFont typeface="+mj-lt"/>
              <a:buAutoNum type="arabicPeriod"/>
            </a:pPr>
            <a:endParaRPr lang="en-US" dirty="0"/>
          </a:p>
        </p:txBody>
      </p:sp>
      <p:sp>
        <p:nvSpPr>
          <p:cNvPr id="4" name="Slide Number Placeholder 3"/>
          <p:cNvSpPr>
            <a:spLocks noGrp="1"/>
          </p:cNvSpPr>
          <p:nvPr>
            <p:ph type="sldNum" sz="quarter" idx="15"/>
          </p:nvPr>
        </p:nvSpPr>
        <p:spPr/>
        <p:txBody>
          <a:bodyPr/>
          <a:lstStyle/>
          <a:p>
            <a:fld id="{8231C73C-B70B-4941-ABB4-AA6F467B2355}" type="slidenum">
              <a:rPr lang="en-US" smtClean="0"/>
              <a:pPr/>
              <a:t>15</a:t>
            </a:fld>
            <a:endParaRPr lang="en-US" dirty="0"/>
          </a:p>
        </p:txBody>
      </p:sp>
    </p:spTree>
    <p:extLst>
      <p:ext uri="{BB962C8B-B14F-4D97-AF65-F5344CB8AC3E}">
        <p14:creationId xmlns:p14="http://schemas.microsoft.com/office/powerpoint/2010/main" val="1275995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Hope Is a Sum…</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428121076"/>
              </p:ext>
            </p:extLst>
          </p:nvPr>
        </p:nvGraphicFramePr>
        <p:xfrm>
          <a:off x="7620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5"/>
          </p:nvPr>
        </p:nvSpPr>
        <p:spPr/>
        <p:txBody>
          <a:bodyPr/>
          <a:lstStyle/>
          <a:p>
            <a:fld id="{CEC2F0D8-27D6-48D5-A8DC-04CA49C7E609}" type="slidenum">
              <a:rPr lang="en-US" smtClean="0"/>
              <a:pPr/>
              <a:t>16</a:t>
            </a:fld>
            <a:endParaRPr lang="en-US" dirty="0"/>
          </a:p>
        </p:txBody>
      </p:sp>
      <p:sp>
        <p:nvSpPr>
          <p:cNvPr id="6" name="TextBox 5"/>
          <p:cNvSpPr txBox="1"/>
          <p:nvPr/>
        </p:nvSpPr>
        <p:spPr>
          <a:xfrm>
            <a:off x="850392" y="5549384"/>
            <a:ext cx="7290816" cy="646331"/>
          </a:xfrm>
          <a:prstGeom prst="rect">
            <a:avLst/>
          </a:prstGeom>
          <a:noFill/>
        </p:spPr>
        <p:txBody>
          <a:bodyPr wrap="square" rtlCol="0">
            <a:spAutoFit/>
          </a:bodyPr>
          <a:lstStyle/>
          <a:p>
            <a:pPr algn="ctr"/>
            <a:r>
              <a:rPr lang="en-US" b="1" dirty="0">
                <a:latin typeface="+mn-lt"/>
              </a:rPr>
              <a:t>of the mental Willpower and Waypower</a:t>
            </a:r>
            <a:br>
              <a:rPr lang="en-US" b="1" dirty="0">
                <a:latin typeface="+mn-lt"/>
              </a:rPr>
            </a:br>
            <a:r>
              <a:rPr lang="en-US" b="1" dirty="0">
                <a:latin typeface="+mn-lt"/>
              </a:rPr>
              <a:t>that you have for your Goals</a:t>
            </a:r>
          </a:p>
        </p:txBody>
      </p:sp>
    </p:spTree>
    <p:extLst>
      <p:ext uri="{BB962C8B-B14F-4D97-AF65-F5344CB8AC3E}">
        <p14:creationId xmlns:p14="http://schemas.microsoft.com/office/powerpoint/2010/main" val="34081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05151230"/>
              </p:ext>
            </p:extLst>
          </p:nvPr>
        </p:nvGraphicFramePr>
        <p:xfrm>
          <a:off x="2362200" y="609600"/>
          <a:ext cx="5943600" cy="434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5"/>
          </p:nvPr>
        </p:nvSpPr>
        <p:spPr/>
        <p:txBody>
          <a:bodyPr/>
          <a:lstStyle/>
          <a:p>
            <a:fld id="{CEC2F0D8-27D6-48D5-A8DC-04CA49C7E609}" type="slidenum">
              <a:rPr lang="en-US" smtClean="0"/>
              <a:pPr/>
              <a:t>17</a:t>
            </a:fld>
            <a:endParaRPr lang="en-US" dirty="0"/>
          </a:p>
        </p:txBody>
      </p:sp>
      <p:sp>
        <p:nvSpPr>
          <p:cNvPr id="6" name="TextBox 5"/>
          <p:cNvSpPr txBox="1"/>
          <p:nvPr/>
        </p:nvSpPr>
        <p:spPr>
          <a:xfrm>
            <a:off x="850392" y="4572000"/>
            <a:ext cx="7290816" cy="646331"/>
          </a:xfrm>
          <a:prstGeom prst="rect">
            <a:avLst/>
          </a:prstGeom>
          <a:noFill/>
        </p:spPr>
        <p:txBody>
          <a:bodyPr wrap="square" rtlCol="0">
            <a:spAutoFit/>
          </a:bodyPr>
          <a:lstStyle/>
          <a:p>
            <a:pPr algn="ctr"/>
            <a:r>
              <a:rPr lang="en-US" dirty="0"/>
              <a:t>"Something we want to obtain — such as an object — or attain — like an accomplishment. … Mental targets for our thoughts"</a:t>
            </a:r>
            <a:endParaRPr lang="en-US" b="1" dirty="0">
              <a:latin typeface="+mn-lt"/>
            </a:endParaRPr>
          </a:p>
        </p:txBody>
      </p:sp>
      <p:sp>
        <p:nvSpPr>
          <p:cNvPr id="4" name="Oval 3"/>
          <p:cNvSpPr/>
          <p:nvPr/>
        </p:nvSpPr>
        <p:spPr>
          <a:xfrm>
            <a:off x="6172200" y="1602304"/>
            <a:ext cx="2133600" cy="2360096"/>
          </a:xfrm>
          <a:prstGeom prst="ellipse">
            <a:avLst/>
          </a:prstGeom>
          <a:noFill/>
          <a:ln w="57150"/>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070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Goals?</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743392"/>
            <a:ext cx="7467600" cy="4587240"/>
          </a:xfrm>
        </p:spPr>
      </p:pic>
      <p:sp>
        <p:nvSpPr>
          <p:cNvPr id="4" name="Slide Number Placeholder 3"/>
          <p:cNvSpPr>
            <a:spLocks noGrp="1"/>
          </p:cNvSpPr>
          <p:nvPr>
            <p:ph type="sldNum" sz="quarter" idx="15"/>
          </p:nvPr>
        </p:nvSpPr>
        <p:spPr/>
        <p:txBody>
          <a:bodyPr/>
          <a:lstStyle/>
          <a:p>
            <a:fld id="{460A324F-72D5-4F19-8007-EB2E8A20872F}" type="slidenum">
              <a:rPr lang="en-US" smtClean="0"/>
              <a:pPr/>
              <a:t>18</a:t>
            </a:fld>
            <a:endParaRPr lang="en-US" dirty="0"/>
          </a:p>
        </p:txBody>
      </p:sp>
    </p:spTree>
    <p:extLst>
      <p:ext uri="{BB962C8B-B14F-4D97-AF65-F5344CB8AC3E}">
        <p14:creationId xmlns:p14="http://schemas.microsoft.com/office/powerpoint/2010/main" val="22565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 With A Specific Goal In Mind</a:t>
            </a:r>
          </a:p>
        </p:txBody>
      </p:sp>
      <p:sp>
        <p:nvSpPr>
          <p:cNvPr id="4" name="Slide Number Placeholder 3"/>
          <p:cNvSpPr>
            <a:spLocks noGrp="1"/>
          </p:cNvSpPr>
          <p:nvPr>
            <p:ph type="sldNum" sz="quarter" idx="11"/>
          </p:nvPr>
        </p:nvSpPr>
        <p:spPr/>
        <p:txBody>
          <a:bodyPr/>
          <a:lstStyle/>
          <a:p>
            <a:fld id="{460A324F-72D5-4F19-8007-EB2E8A20872F}" type="slidenum">
              <a:rPr lang="en-US" smtClean="0"/>
              <a:pPr/>
              <a:t>19</a:t>
            </a:fld>
            <a:endParaRPr lang="en-US" dirty="0"/>
          </a:p>
        </p:txBody>
      </p:sp>
      <p:pic>
        <p:nvPicPr>
          <p:cNvPr id="8194" name="Picture 2" descr="http://debrarussell.com/wp-content/uploads/2012/08/go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590800"/>
            <a:ext cx="238125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1849" y="4397276"/>
            <a:ext cx="8491151" cy="2308324"/>
          </a:xfrm>
          <a:prstGeom prst="rect">
            <a:avLst/>
          </a:prstGeom>
          <a:noFill/>
        </p:spPr>
        <p:txBody>
          <a:bodyPr wrap="square" lIns="91440" tIns="45720" rIns="91440" bIns="45720">
            <a:spAutoFit/>
          </a:bodyPr>
          <a:lstStyle/>
          <a:p>
            <a:pPr algn="ctr"/>
            <a:r>
              <a:rPr lang="en-US" sz="4800" dirty="0"/>
              <a:t>even though it may shift — or you may alter it — along the way</a:t>
            </a:r>
            <a:endParaRPr lang="en-US" sz="4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214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a:t>
            </a:r>
          </a:p>
        </p:txBody>
      </p:sp>
      <p:sp>
        <p:nvSpPr>
          <p:cNvPr id="4" name="Slide Number Placeholder 3"/>
          <p:cNvSpPr>
            <a:spLocks noGrp="1"/>
          </p:cNvSpPr>
          <p:nvPr>
            <p:ph type="sldNum" sz="quarter" idx="12"/>
          </p:nvPr>
        </p:nvSpPr>
        <p:spPr/>
        <p:txBody>
          <a:bodyPr/>
          <a:lstStyle/>
          <a:p>
            <a:fld id="{460A324F-72D5-4F19-8007-EB2E8A20872F}" type="slidenum">
              <a:rPr lang="en-US" smtClean="0"/>
              <a:pPr/>
              <a:t>2</a:t>
            </a:fld>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Know what to do?</a:t>
            </a:r>
          </a:p>
          <a:p>
            <a:pPr lvl="1"/>
            <a:r>
              <a:rPr lang="en-US" dirty="0"/>
              <a:t>Gap analysis</a:t>
            </a:r>
          </a:p>
          <a:p>
            <a:pPr lvl="1"/>
            <a:r>
              <a:rPr lang="en-US" dirty="0"/>
              <a:t>Sensemaking</a:t>
            </a:r>
          </a:p>
          <a:p>
            <a:pPr lvl="1"/>
            <a:r>
              <a:rPr lang="en-US" dirty="0"/>
              <a:t>Ideal-setting</a:t>
            </a:r>
          </a:p>
          <a:p>
            <a:r>
              <a:rPr lang="en-US" dirty="0"/>
              <a:t>Get things done?</a:t>
            </a:r>
          </a:p>
          <a:p>
            <a:pPr lvl="1"/>
            <a:r>
              <a:rPr lang="en-US" dirty="0"/>
              <a:t>Collaboration</a:t>
            </a:r>
          </a:p>
          <a:p>
            <a:pPr lvl="1"/>
            <a:r>
              <a:rPr lang="en-US" dirty="0"/>
              <a:t>Performance</a:t>
            </a:r>
          </a:p>
          <a:p>
            <a:r>
              <a:rPr lang="en-US" dirty="0"/>
              <a:t>Nurture and enhance relationships?</a:t>
            </a:r>
          </a:p>
          <a:p>
            <a:pPr lvl="1"/>
            <a:r>
              <a:rPr lang="en-US" dirty="0"/>
              <a:t>Collaboration</a:t>
            </a:r>
          </a:p>
          <a:p>
            <a:pPr lvl="1"/>
            <a:r>
              <a:rPr lang="en-US" dirty="0"/>
              <a:t>Communication</a:t>
            </a:r>
          </a:p>
          <a:p>
            <a:r>
              <a:rPr lang="en-US" dirty="0"/>
              <a:t>Develop myself?</a:t>
            </a:r>
          </a:p>
          <a:p>
            <a:pPr lvl="1"/>
            <a:r>
              <a:rPr lang="en-US" dirty="0"/>
              <a:t>Personal mastery</a:t>
            </a:r>
          </a:p>
          <a:p>
            <a:pPr lvl="1"/>
            <a:r>
              <a:rPr lang="en-US" dirty="0"/>
              <a:t>Gap Analysis</a:t>
            </a:r>
          </a:p>
          <a:p>
            <a:pPr lvl="1"/>
            <a:r>
              <a:rPr lang="en-US" dirty="0"/>
              <a:t>Sensemaking</a:t>
            </a:r>
          </a:p>
          <a:p>
            <a:endParaRPr lang="en-US" dirty="0"/>
          </a:p>
          <a:p>
            <a:pPr lvl="1"/>
            <a:endParaRPr lang="en-US" dirty="0"/>
          </a:p>
        </p:txBody>
      </p:sp>
      <p:sp>
        <p:nvSpPr>
          <p:cNvPr id="5" name="Content Placeholder 4"/>
          <p:cNvSpPr>
            <a:spLocks noGrp="1"/>
          </p:cNvSpPr>
          <p:nvPr>
            <p:ph sz="quarter" idx="2"/>
          </p:nvPr>
        </p:nvSpPr>
        <p:spPr/>
        <p:txBody>
          <a:bodyPr>
            <a:normAutofit fontScale="92500" lnSpcReduction="20000"/>
          </a:bodyPr>
          <a:lstStyle/>
          <a:p>
            <a:r>
              <a:rPr lang="en-US" dirty="0"/>
              <a:t>Move people and their behavior from point A to point B?</a:t>
            </a:r>
          </a:p>
          <a:p>
            <a:pPr lvl="1"/>
            <a:r>
              <a:rPr lang="en-US" dirty="0"/>
              <a:t>Gap analysis</a:t>
            </a:r>
          </a:p>
          <a:p>
            <a:pPr lvl="1"/>
            <a:r>
              <a:rPr lang="en-US" dirty="0"/>
              <a:t>Influence</a:t>
            </a:r>
          </a:p>
          <a:p>
            <a:pPr lvl="1"/>
            <a:r>
              <a:rPr lang="en-US" dirty="0"/>
              <a:t>Performance</a:t>
            </a:r>
          </a:p>
          <a:p>
            <a:r>
              <a:rPr lang="en-US" dirty="0"/>
              <a:t>Lead teams to produce desired results?</a:t>
            </a:r>
          </a:p>
          <a:p>
            <a:pPr lvl="1"/>
            <a:r>
              <a:rPr lang="en-US" dirty="0"/>
              <a:t>Collaboration</a:t>
            </a:r>
          </a:p>
          <a:p>
            <a:pPr lvl="1"/>
            <a:r>
              <a:rPr lang="en-US" dirty="0"/>
              <a:t>Performance</a:t>
            </a:r>
          </a:p>
          <a:p>
            <a:pPr lvl="1"/>
            <a:r>
              <a:rPr lang="en-US" dirty="0"/>
              <a:t>Facilitation</a:t>
            </a:r>
          </a:p>
          <a:p>
            <a:r>
              <a:rPr lang="en-US" dirty="0"/>
              <a:t>Solve problems?</a:t>
            </a:r>
          </a:p>
          <a:p>
            <a:pPr lvl="1"/>
            <a:r>
              <a:rPr lang="en-US" dirty="0"/>
              <a:t>Sense making</a:t>
            </a:r>
          </a:p>
          <a:p>
            <a:pPr lvl="1"/>
            <a:r>
              <a:rPr lang="en-US" dirty="0"/>
              <a:t>Evaluation</a:t>
            </a:r>
          </a:p>
          <a:p>
            <a:pPr lvl="1"/>
            <a:r>
              <a:rPr lang="en-US" dirty="0"/>
              <a:t>Performance</a:t>
            </a:r>
          </a:p>
        </p:txBody>
      </p:sp>
      <p:sp>
        <p:nvSpPr>
          <p:cNvPr id="6" name="Oval 5"/>
          <p:cNvSpPr/>
          <p:nvPr/>
        </p:nvSpPr>
        <p:spPr>
          <a:xfrm>
            <a:off x="609600" y="4648200"/>
            <a:ext cx="2209800" cy="1752600"/>
          </a:xfrm>
          <a:prstGeom prst="ellipse">
            <a:avLst/>
          </a:prstGeom>
          <a:noFill/>
          <a:ln w="57150" cmpd="thickThin">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79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1" nodeType="clickEffect">
                                  <p:stCondLst>
                                    <p:cond delay="0"/>
                                  </p:stCondLst>
                                  <p:childTnLst>
                                    <p:animMotion origin="layout" path="M 0 0  L 0 -0.33333  E" pathEditMode="relative" ptsTypes="">
                                      <p:cBhvr>
                                        <p:cTn id="11" dur="2000" fill="hold"/>
                                        <p:tgtEl>
                                          <p:spTgt spid="6"/>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2" nodeType="clickEffect">
                                  <p:stCondLst>
                                    <p:cond delay="0"/>
                                  </p:stCondLst>
                                  <p:childTnLst>
                                    <p:animMotion origin="layout" path="M 0.425 0.01111 L 0.42083 -0.21667 " pathEditMode="relative" rAng="0" ptsTypes="AA">
                                      <p:cBhvr>
                                        <p:cTn id="15" dur="2000" fill="hold"/>
                                        <p:tgtEl>
                                          <p:spTgt spid="6"/>
                                        </p:tgtEl>
                                        <p:attrNameLst>
                                          <p:attrName>ppt_x</p:attrName>
                                          <p:attrName>ppt_y</p:attrName>
                                        </p:attrNameLst>
                                      </p:cBhvr>
                                      <p:rCtr x="-208" y="-1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Willpower</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05151230"/>
              </p:ext>
            </p:extLst>
          </p:nvPr>
        </p:nvGraphicFramePr>
        <p:xfrm>
          <a:off x="2362200" y="609600"/>
          <a:ext cx="5943600" cy="434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5"/>
          </p:nvPr>
        </p:nvSpPr>
        <p:spPr/>
        <p:txBody>
          <a:bodyPr/>
          <a:lstStyle/>
          <a:p>
            <a:fld id="{CEC2F0D8-27D6-48D5-A8DC-04CA49C7E609}" type="slidenum">
              <a:rPr lang="en-US" smtClean="0"/>
              <a:pPr/>
              <a:t>20</a:t>
            </a:fld>
            <a:endParaRPr lang="en-US" dirty="0"/>
          </a:p>
        </p:txBody>
      </p:sp>
      <p:sp>
        <p:nvSpPr>
          <p:cNvPr id="6" name="TextBox 5"/>
          <p:cNvSpPr txBox="1"/>
          <p:nvPr/>
        </p:nvSpPr>
        <p:spPr>
          <a:xfrm>
            <a:off x="850392" y="4572000"/>
            <a:ext cx="7290816" cy="1477328"/>
          </a:xfrm>
          <a:prstGeom prst="rect">
            <a:avLst/>
          </a:prstGeom>
          <a:noFill/>
        </p:spPr>
        <p:txBody>
          <a:bodyPr wrap="square" rtlCol="0">
            <a:spAutoFit/>
          </a:bodyPr>
          <a:lstStyle/>
          <a:p>
            <a:pPr algn="ctr"/>
            <a:r>
              <a:rPr lang="en-US" dirty="0"/>
              <a:t>"Willpower is the driving force in our thinking.… A reservoir of determination and commitment that we can call on to help move us in the direction of the goal which we are attending at any given moment. It is made up of thoughts such as I can, I'll try, I'm ready to do this, and I've got what it takes."</a:t>
            </a:r>
            <a:endParaRPr lang="en-US" b="1" dirty="0">
              <a:latin typeface="+mn-lt"/>
            </a:endParaRPr>
          </a:p>
        </p:txBody>
      </p:sp>
      <p:sp>
        <p:nvSpPr>
          <p:cNvPr id="4" name="Oval 3"/>
          <p:cNvSpPr/>
          <p:nvPr/>
        </p:nvSpPr>
        <p:spPr>
          <a:xfrm>
            <a:off x="2057400" y="1602304"/>
            <a:ext cx="2133600" cy="2360096"/>
          </a:xfrm>
          <a:prstGeom prst="ellipse">
            <a:avLst/>
          </a:prstGeom>
          <a:noFill/>
          <a:ln w="57150"/>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89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Willpower Come from?</a:t>
            </a:r>
          </a:p>
        </p:txBody>
      </p:sp>
      <p:pic>
        <p:nvPicPr>
          <p:cNvPr id="5" name="Content Placeholder 4"/>
          <p:cNvPicPr>
            <a:picLocks noGrp="1" noChangeAspect="1"/>
          </p:cNvPicPr>
          <p:nvPr>
            <p:ph sz="quarter" idx="1"/>
          </p:nvPr>
        </p:nvPicPr>
        <p:blipFill>
          <a:blip r:embed="rId2"/>
          <a:stretch>
            <a:fillRect/>
          </a:stretch>
        </p:blipFill>
        <p:spPr>
          <a:xfrm>
            <a:off x="1333500" y="2122487"/>
            <a:ext cx="5715000" cy="3829050"/>
          </a:xfrm>
          <a:prstGeom prst="rect">
            <a:avLst/>
          </a:prstGeom>
        </p:spPr>
      </p:pic>
      <p:sp>
        <p:nvSpPr>
          <p:cNvPr id="4" name="Slide Number Placeholder 3"/>
          <p:cNvSpPr>
            <a:spLocks noGrp="1"/>
          </p:cNvSpPr>
          <p:nvPr>
            <p:ph type="sldNum" sz="quarter" idx="15"/>
          </p:nvPr>
        </p:nvSpPr>
        <p:spPr/>
        <p:txBody>
          <a:bodyPr/>
          <a:lstStyle/>
          <a:p>
            <a:fld id="{460A324F-72D5-4F19-8007-EB2E8A20872F}" type="slidenum">
              <a:rPr lang="en-US" smtClean="0"/>
              <a:pPr/>
              <a:t>21</a:t>
            </a:fld>
            <a:endParaRPr lang="en-US" dirty="0"/>
          </a:p>
        </p:txBody>
      </p:sp>
      <p:sp>
        <p:nvSpPr>
          <p:cNvPr id="6" name="Rectangle 5"/>
          <p:cNvSpPr/>
          <p:nvPr/>
        </p:nvSpPr>
        <p:spPr>
          <a:xfrm>
            <a:off x="5943600" y="5638800"/>
            <a:ext cx="990600" cy="20955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r="100000" b="100000"/>
            </a:path>
            <a:tileRect l="-100000" t="-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3028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Willpower Emerge from Overcoming past Difficulties?</a:t>
            </a:r>
          </a:p>
        </p:txBody>
      </p:sp>
      <p:sp>
        <p:nvSpPr>
          <p:cNvPr id="4" name="Slide Number Placeholder 3"/>
          <p:cNvSpPr>
            <a:spLocks noGrp="1"/>
          </p:cNvSpPr>
          <p:nvPr>
            <p:ph type="sldNum" sz="quarter" idx="15"/>
          </p:nvPr>
        </p:nvSpPr>
        <p:spPr/>
        <p:txBody>
          <a:bodyPr/>
          <a:lstStyle/>
          <a:p>
            <a:fld id="{460A324F-72D5-4F19-8007-EB2E8A20872F}" type="slidenum">
              <a:rPr lang="en-US" smtClean="0"/>
              <a:pPr/>
              <a:t>22</a:t>
            </a:fld>
            <a:endParaRPr lang="en-US" dirty="0"/>
          </a:p>
        </p:txBody>
      </p:sp>
      <p:pic>
        <p:nvPicPr>
          <p:cNvPr id="1026" name="Picture 2" descr="http://www.earlytorise.com/wp-content/uploads/2012/11/iStock_000020488754XSmall.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15632" y="2133600"/>
            <a:ext cx="5640421"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8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Waypower</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05151230"/>
              </p:ext>
            </p:extLst>
          </p:nvPr>
        </p:nvGraphicFramePr>
        <p:xfrm>
          <a:off x="2362200" y="609600"/>
          <a:ext cx="5943600" cy="434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5"/>
          </p:nvPr>
        </p:nvSpPr>
        <p:spPr/>
        <p:txBody>
          <a:bodyPr/>
          <a:lstStyle/>
          <a:p>
            <a:fld id="{CEC2F0D8-27D6-48D5-A8DC-04CA49C7E609}" type="slidenum">
              <a:rPr lang="en-US" smtClean="0"/>
              <a:pPr/>
              <a:t>23</a:t>
            </a:fld>
            <a:endParaRPr lang="en-US" dirty="0"/>
          </a:p>
        </p:txBody>
      </p:sp>
      <p:sp>
        <p:nvSpPr>
          <p:cNvPr id="6" name="TextBox 5"/>
          <p:cNvSpPr txBox="1"/>
          <p:nvPr/>
        </p:nvSpPr>
        <p:spPr>
          <a:xfrm>
            <a:off x="850392" y="4572000"/>
            <a:ext cx="7290816" cy="923330"/>
          </a:xfrm>
          <a:prstGeom prst="rect">
            <a:avLst/>
          </a:prstGeom>
          <a:noFill/>
        </p:spPr>
        <p:txBody>
          <a:bodyPr wrap="square" rtlCol="0">
            <a:spAutoFit/>
          </a:bodyPr>
          <a:lstStyle/>
          <a:p>
            <a:pPr algn="ctr"/>
            <a:r>
              <a:rPr lang="en-US" dirty="0"/>
              <a:t>"Waypower reflects the mental plans or roadmaps that guide hopeful farm.… A mental capacity we can call on to find one or more effective ways to reach our goals."</a:t>
            </a:r>
            <a:endParaRPr lang="en-US" b="1" dirty="0">
              <a:latin typeface="+mn-lt"/>
            </a:endParaRPr>
          </a:p>
        </p:txBody>
      </p:sp>
      <p:sp>
        <p:nvSpPr>
          <p:cNvPr id="4" name="Oval 3"/>
          <p:cNvSpPr/>
          <p:nvPr/>
        </p:nvSpPr>
        <p:spPr>
          <a:xfrm>
            <a:off x="4191000" y="1602304"/>
            <a:ext cx="2133600" cy="2360096"/>
          </a:xfrm>
          <a:prstGeom prst="ellipse">
            <a:avLst/>
          </a:prstGeom>
          <a:noFill/>
          <a:ln w="57150"/>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43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 Waypower is?</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33500" y="2132012"/>
            <a:ext cx="5715000" cy="3810000"/>
          </a:xfrm>
        </p:spPr>
      </p:pic>
      <p:sp>
        <p:nvSpPr>
          <p:cNvPr id="4" name="Slide Number Placeholder 3"/>
          <p:cNvSpPr>
            <a:spLocks noGrp="1"/>
          </p:cNvSpPr>
          <p:nvPr>
            <p:ph type="sldNum" sz="quarter" idx="15"/>
          </p:nvPr>
        </p:nvSpPr>
        <p:spPr/>
        <p:txBody>
          <a:bodyPr/>
          <a:lstStyle/>
          <a:p>
            <a:fld id="{460A324F-72D5-4F19-8007-EB2E8A20872F}" type="slidenum">
              <a:rPr lang="en-US" smtClean="0"/>
              <a:pPr/>
              <a:t>24</a:t>
            </a:fld>
            <a:endParaRPr lang="en-US" dirty="0"/>
          </a:p>
        </p:txBody>
      </p:sp>
    </p:spTree>
    <p:extLst>
      <p:ext uri="{BB962C8B-B14F-4D97-AF65-F5344CB8AC3E}">
        <p14:creationId xmlns:p14="http://schemas.microsoft.com/office/powerpoint/2010/main" val="3852871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is more likely where there’s a will </a:t>
            </a:r>
            <a:r>
              <a:rPr lang="en-US" dirty="0">
                <a:solidFill>
                  <a:srgbClr val="FF0000"/>
                </a:solidFill>
              </a:rPr>
              <a:t>and the WAYS</a:t>
            </a:r>
          </a:p>
        </p:txBody>
      </p:sp>
      <p:sp>
        <p:nvSpPr>
          <p:cNvPr id="4" name="Slide Number Placeholder 3"/>
          <p:cNvSpPr>
            <a:spLocks noGrp="1"/>
          </p:cNvSpPr>
          <p:nvPr>
            <p:ph type="sldNum" sz="quarter" idx="11"/>
          </p:nvPr>
        </p:nvSpPr>
        <p:spPr/>
        <p:txBody>
          <a:bodyPr/>
          <a:lstStyle/>
          <a:p>
            <a:fld id="{460A324F-72D5-4F19-8007-EB2E8A20872F}" type="slidenum">
              <a:rPr lang="en-US" smtClean="0"/>
              <a:pPr/>
              <a:t>25</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13266294"/>
              </p:ext>
            </p:extLst>
          </p:nvPr>
        </p:nvGraphicFramePr>
        <p:xfrm>
          <a:off x="7620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625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and Ways — Motivation &amp; Pathways — Reinforce Each Other As We Enact Them</a:t>
            </a:r>
          </a:p>
        </p:txBody>
      </p:sp>
      <p:sp>
        <p:nvSpPr>
          <p:cNvPr id="3" name="Slide Number Placeholder 2"/>
          <p:cNvSpPr>
            <a:spLocks noGrp="1"/>
          </p:cNvSpPr>
          <p:nvPr>
            <p:ph type="sldNum" sz="quarter" idx="11"/>
          </p:nvPr>
        </p:nvSpPr>
        <p:spPr/>
        <p:txBody>
          <a:bodyPr/>
          <a:lstStyle/>
          <a:p>
            <a:fld id="{427810CB-ED63-4923-A81C-9B8F26CD77E5}" type="slidenum">
              <a:rPr lang="en-US" smtClean="0"/>
              <a:pPr/>
              <a:t>26</a:t>
            </a:fld>
            <a:endParaRPr lang="en-US" dirty="0"/>
          </a:p>
        </p:txBody>
      </p:sp>
      <p:graphicFrame>
        <p:nvGraphicFramePr>
          <p:cNvPr id="4" name="Diagram 3"/>
          <p:cNvGraphicFramePr/>
          <p:nvPr>
            <p:extLst>
              <p:ext uri="{D42A27DB-BD31-4B8C-83A1-F6EECF244321}">
                <p14:modId xmlns:p14="http://schemas.microsoft.com/office/powerpoint/2010/main" val="4100187281"/>
              </p:ext>
            </p:extLst>
          </p:nvPr>
        </p:nvGraphicFramePr>
        <p:xfrm>
          <a:off x="457200" y="1397000"/>
          <a:ext cx="7671816"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c 4"/>
          <p:cNvSpPr/>
          <p:nvPr/>
        </p:nvSpPr>
        <p:spPr>
          <a:xfrm rot="483947">
            <a:off x="4724400" y="2133600"/>
            <a:ext cx="1447800" cy="1143000"/>
          </a:xfrm>
          <a:prstGeom prst="arc">
            <a:avLst/>
          </a:prstGeom>
          <a:ln w="2857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Arc 5"/>
          <p:cNvSpPr/>
          <p:nvPr/>
        </p:nvSpPr>
        <p:spPr>
          <a:xfrm rot="15691989">
            <a:off x="2135901" y="2286000"/>
            <a:ext cx="1447800" cy="1143000"/>
          </a:xfrm>
          <a:prstGeom prst="arc">
            <a:avLst/>
          </a:prstGeom>
          <a:ln w="2857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Arc 6"/>
          <p:cNvSpPr/>
          <p:nvPr/>
        </p:nvSpPr>
        <p:spPr>
          <a:xfrm rot="7200999">
            <a:off x="5246786" y="4949601"/>
            <a:ext cx="1447800" cy="1143000"/>
          </a:xfrm>
          <a:prstGeom prst="arc">
            <a:avLst/>
          </a:prstGeom>
          <a:ln w="2857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Arc 7"/>
          <p:cNvSpPr/>
          <p:nvPr/>
        </p:nvSpPr>
        <p:spPr>
          <a:xfrm rot="10291989">
            <a:off x="2288301" y="5181543"/>
            <a:ext cx="1447800" cy="1143000"/>
          </a:xfrm>
          <a:prstGeom prst="arc">
            <a:avLst/>
          </a:prstGeom>
          <a:ln w="2857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Explosion 2 8"/>
          <p:cNvSpPr/>
          <p:nvPr/>
        </p:nvSpPr>
        <p:spPr>
          <a:xfrm>
            <a:off x="6477000" y="3886200"/>
            <a:ext cx="2286000" cy="2310100"/>
          </a:xfrm>
          <a:prstGeom prst="irregularSeal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t>And on and on…</a:t>
            </a:r>
          </a:p>
        </p:txBody>
      </p:sp>
    </p:spTree>
    <p:extLst>
      <p:ext uri="{BB962C8B-B14F-4D97-AF65-F5344CB8AC3E}">
        <p14:creationId xmlns:p14="http://schemas.microsoft.com/office/powerpoint/2010/main" val="302528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HOPE </a:t>
            </a:r>
            <a:r>
              <a:rPr lang="en-US" sz="3200" dirty="0"/>
              <a:t>is a powerful predictor of advantage in both achievement and coping</a:t>
            </a:r>
            <a:endParaRPr lang="en-US" dirty="0"/>
          </a:p>
        </p:txBody>
      </p:sp>
      <p:pic>
        <p:nvPicPr>
          <p:cNvPr id="2050" name="Picture 2" descr="http://unlimited-personal-development.com/wordpress/wp-content/uploads/2014/07/Success.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333500" y="1989137"/>
            <a:ext cx="5715000"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5"/>
          </p:nvPr>
        </p:nvSpPr>
        <p:spPr/>
        <p:txBody>
          <a:bodyPr/>
          <a:lstStyle/>
          <a:p>
            <a:fld id="{427810CB-ED63-4923-A81C-9B8F26CD77E5}" type="slidenum">
              <a:rPr lang="en-US" smtClean="0"/>
              <a:pPr/>
              <a:t>27</a:t>
            </a:fld>
            <a:endParaRPr lang="en-US" dirty="0"/>
          </a:p>
        </p:txBody>
      </p:sp>
    </p:spTree>
    <p:extLst>
      <p:ext uri="{BB962C8B-B14F-4D97-AF65-F5344CB8AC3E}">
        <p14:creationId xmlns:p14="http://schemas.microsoft.com/office/powerpoint/2010/main" val="481693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Snyder's Six Steps or Attributes</a:t>
            </a:r>
          </a:p>
        </p:txBody>
      </p:sp>
      <p:sp>
        <p:nvSpPr>
          <p:cNvPr id="6" name="Content Placeholder 5"/>
          <p:cNvSpPr>
            <a:spLocks noGrp="1"/>
          </p:cNvSpPr>
          <p:nvPr>
            <p:ph sz="quarter" idx="1"/>
          </p:nvPr>
        </p:nvSpPr>
        <p:spPr/>
        <p:txBody>
          <a:bodyPr>
            <a:normAutofit fontScale="92500" lnSpcReduction="20000"/>
          </a:bodyPr>
          <a:lstStyle/>
          <a:p>
            <a:pPr marL="457200" indent="-457200">
              <a:buFont typeface="+mj-lt"/>
              <a:buAutoNum type="arabicPeriod"/>
            </a:pPr>
            <a:r>
              <a:rPr lang="en-US" dirty="0"/>
              <a:t>Turn to friends for </a:t>
            </a:r>
            <a:r>
              <a:rPr lang="en-US" b="1" i="1" dirty="0">
                <a:solidFill>
                  <a:srgbClr val="7030A0"/>
                </a:solidFill>
              </a:rPr>
              <a:t>advice</a:t>
            </a:r>
            <a:r>
              <a:rPr lang="en-US" dirty="0"/>
              <a:t> on how to achieve their goals. </a:t>
            </a:r>
          </a:p>
          <a:p>
            <a:pPr marL="457200" indent="-457200">
              <a:buFont typeface="+mj-lt"/>
              <a:buAutoNum type="arabicPeriod"/>
            </a:pPr>
            <a:r>
              <a:rPr lang="en-US" dirty="0"/>
              <a:t>Tell themselves they can succeed at what they </a:t>
            </a:r>
            <a:r>
              <a:rPr lang="en-US" b="1" i="1" dirty="0">
                <a:solidFill>
                  <a:srgbClr val="7030A0"/>
                </a:solidFill>
              </a:rPr>
              <a:t>need</a:t>
            </a:r>
            <a:r>
              <a:rPr lang="en-US" dirty="0"/>
              <a:t> to do. </a:t>
            </a:r>
          </a:p>
          <a:p>
            <a:pPr marL="457200" indent="-457200">
              <a:buFont typeface="+mj-lt"/>
              <a:buAutoNum type="arabicPeriod"/>
            </a:pPr>
            <a:r>
              <a:rPr lang="en-US" dirty="0"/>
              <a:t>Even in a tight spot, they tell themselves </a:t>
            </a:r>
            <a:r>
              <a:rPr lang="en-US" b="1" i="1" dirty="0">
                <a:solidFill>
                  <a:srgbClr val="7030A0"/>
                </a:solidFill>
              </a:rPr>
              <a:t>things will get better as time goes on. </a:t>
            </a:r>
          </a:p>
          <a:p>
            <a:pPr marL="457200" indent="-457200">
              <a:buFont typeface="+mj-lt"/>
              <a:buAutoNum type="arabicPeriod"/>
            </a:pPr>
            <a:r>
              <a:rPr lang="en-US" dirty="0"/>
              <a:t>They are flexible enough to find </a:t>
            </a:r>
            <a:r>
              <a:rPr lang="en-US" b="1" i="1" dirty="0">
                <a:solidFill>
                  <a:srgbClr val="7030A0"/>
                </a:solidFill>
              </a:rPr>
              <a:t>different ways </a:t>
            </a:r>
            <a:r>
              <a:rPr lang="en-US" dirty="0"/>
              <a:t>to get to their goals. </a:t>
            </a:r>
          </a:p>
          <a:p>
            <a:pPr marL="457200" indent="-457200">
              <a:buFont typeface="+mj-lt"/>
              <a:buAutoNum type="arabicPeriod"/>
            </a:pPr>
            <a:r>
              <a:rPr lang="en-US" dirty="0"/>
              <a:t>If hope for one goal fades, they </a:t>
            </a:r>
            <a:r>
              <a:rPr lang="en-US" b="1" i="1" dirty="0">
                <a:solidFill>
                  <a:srgbClr val="7030A0"/>
                </a:solidFill>
              </a:rPr>
              <a:t>aim for another</a:t>
            </a:r>
            <a:r>
              <a:rPr lang="en-US" dirty="0"/>
              <a:t>. </a:t>
            </a:r>
          </a:p>
          <a:p>
            <a:pPr lvl="1"/>
            <a:r>
              <a:rPr lang="en-US" dirty="0"/>
              <a:t>"Those low in hope tend to become fixated on one goal, and persist even when they find themselves blocked," Dr. Snyder said. "They just stay at it and get frustrated." </a:t>
            </a:r>
          </a:p>
          <a:p>
            <a:pPr marL="457200" indent="-457200">
              <a:buFont typeface="+mj-lt"/>
              <a:buAutoNum type="arabicPeriod"/>
            </a:pPr>
            <a:r>
              <a:rPr lang="en-US" dirty="0"/>
              <a:t>They show an ability to break a formidable task into </a:t>
            </a:r>
            <a:r>
              <a:rPr lang="en-US" b="1" i="1" dirty="0">
                <a:solidFill>
                  <a:srgbClr val="7030A0"/>
                </a:solidFill>
              </a:rPr>
              <a:t>specific, achievable chunks. </a:t>
            </a:r>
          </a:p>
          <a:p>
            <a:pPr lvl="1"/>
            <a:r>
              <a:rPr lang="en-US" dirty="0"/>
              <a:t>"People low in hope see only the large goal, and not the small steps to it along the way," Dr. Snyder said</a:t>
            </a:r>
          </a:p>
          <a:p>
            <a:pPr marL="457200" indent="-457200">
              <a:buFont typeface="+mj-lt"/>
              <a:buAutoNum type="arabicPeriod"/>
            </a:pPr>
            <a:endParaRPr lang="en-US" dirty="0"/>
          </a:p>
        </p:txBody>
      </p:sp>
      <p:sp>
        <p:nvSpPr>
          <p:cNvPr id="4" name="Slide Number Placeholder 3"/>
          <p:cNvSpPr>
            <a:spLocks noGrp="1"/>
          </p:cNvSpPr>
          <p:nvPr>
            <p:ph type="sldNum" sz="quarter" idx="15"/>
          </p:nvPr>
        </p:nvSpPr>
        <p:spPr/>
        <p:txBody>
          <a:bodyPr/>
          <a:lstStyle/>
          <a:p>
            <a:fld id="{8231C73C-B70B-4941-ABB4-AA6F467B2355}" type="slidenum">
              <a:rPr lang="en-US" smtClean="0"/>
              <a:pPr/>
              <a:t>28</a:t>
            </a:fld>
            <a:endParaRPr lang="en-US" dirty="0"/>
          </a:p>
        </p:txBody>
      </p:sp>
    </p:spTree>
    <p:extLst>
      <p:ext uri="{BB962C8B-B14F-4D97-AF65-F5344CB8AC3E}">
        <p14:creationId xmlns:p14="http://schemas.microsoft.com/office/powerpoint/2010/main" val="1220712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kumimoji="0" lang="en-US" sz="3000" b="0" kern="1200" cap="small" baseline="0" dirty="0">
                <a:solidFill>
                  <a:schemeClr val="tx2"/>
                </a:solidFill>
                <a:effectLst/>
                <a:latin typeface="+mj-lt"/>
                <a:ea typeface="+mj-ea"/>
                <a:cs typeface="+mj-cs"/>
              </a:rPr>
              <a:t>Turn to friends for </a:t>
            </a:r>
            <a:r>
              <a:rPr kumimoji="0" lang="en-US" sz="3000" b="1" i="1" kern="1200" cap="small" baseline="0" dirty="0">
                <a:solidFill>
                  <a:schemeClr val="tx2"/>
                </a:solidFill>
                <a:effectLst/>
                <a:latin typeface="+mj-lt"/>
                <a:ea typeface="+mj-ea"/>
                <a:cs typeface="+mj-cs"/>
              </a:rPr>
              <a:t>advice</a:t>
            </a:r>
            <a:r>
              <a:rPr kumimoji="0" lang="en-US" sz="3000" b="0" kern="1200" cap="small" baseline="0" dirty="0">
                <a:solidFill>
                  <a:schemeClr val="tx2"/>
                </a:solidFill>
                <a:effectLst/>
                <a:latin typeface="+mj-lt"/>
                <a:ea typeface="+mj-ea"/>
                <a:cs typeface="+mj-cs"/>
              </a:rPr>
              <a:t> on how to achieve their goals</a:t>
            </a:r>
            <a:endParaRPr lang="en-US" dirty="0">
              <a:effectLst/>
            </a:endParaRPr>
          </a:p>
        </p:txBody>
      </p:sp>
      <p:sp>
        <p:nvSpPr>
          <p:cNvPr id="4" name="Slide Number Placeholder 3"/>
          <p:cNvSpPr>
            <a:spLocks noGrp="1"/>
          </p:cNvSpPr>
          <p:nvPr>
            <p:ph type="sldNum" sz="quarter" idx="12"/>
          </p:nvPr>
        </p:nvSpPr>
        <p:spPr/>
        <p:txBody>
          <a:bodyPr/>
          <a:lstStyle/>
          <a:p>
            <a:fld id="{460A324F-72D5-4F19-8007-EB2E8A20872F}" type="slidenum">
              <a:rPr lang="en-US" smtClean="0"/>
              <a:pPr/>
              <a:t>29</a:t>
            </a:fld>
            <a:endParaRPr lang="en-US" dirty="0"/>
          </a:p>
        </p:txBody>
      </p:sp>
      <p:sp>
        <p:nvSpPr>
          <p:cNvPr id="6" name="Content Placeholder 5"/>
          <p:cNvSpPr>
            <a:spLocks noGrp="1"/>
          </p:cNvSpPr>
          <p:nvPr>
            <p:ph sz="quarter" idx="2"/>
          </p:nvPr>
        </p:nvSpPr>
        <p:spPr/>
        <p:txBody>
          <a:bodyPr>
            <a:normAutofit fontScale="70000" lnSpcReduction="20000"/>
          </a:bodyPr>
          <a:lstStyle/>
          <a:p>
            <a:r>
              <a:rPr lang="en-US" dirty="0"/>
              <a:t>Do you have a social support network upon which you can call in good and bad times?</a:t>
            </a:r>
          </a:p>
          <a:p>
            <a:endParaRPr lang="en-US" dirty="0"/>
          </a:p>
          <a:p>
            <a:r>
              <a:rPr lang="en-US" dirty="0"/>
              <a:t>Is it reciprocal — do you both give and take support?</a:t>
            </a:r>
          </a:p>
          <a:p>
            <a:endParaRPr lang="en-US" dirty="0"/>
          </a:p>
          <a:p>
            <a:r>
              <a:rPr lang="en-US" dirty="0"/>
              <a:t>When you are giving support, do you concentrate on being present for your friends? </a:t>
            </a:r>
          </a:p>
          <a:p>
            <a:endParaRPr lang="en-US" dirty="0"/>
          </a:p>
          <a:p>
            <a:r>
              <a:rPr lang="en-US" dirty="0"/>
              <a:t>When you seek support, are you looking for a source of additional 'Waypower' as well as a reinforcement of your willpower? Or are you seeking a 'parking space' for your BMW?</a:t>
            </a:r>
          </a:p>
        </p:txBody>
      </p:sp>
      <p:pic>
        <p:nvPicPr>
          <p:cNvPr id="3074" name="Picture 2" descr="http://www.printwand.com/blog/media/2012/10/casual-conversation-300x199.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57250" y="2938462"/>
            <a:ext cx="28575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7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t>
            </a:r>
            <a:r>
              <a:rPr lang="en-US" baseline="0" dirty="0"/>
              <a:t> Tools</a:t>
            </a:r>
            <a:endParaRPr lang="en-US" dirty="0"/>
          </a:p>
        </p:txBody>
      </p:sp>
      <p:sp>
        <p:nvSpPr>
          <p:cNvPr id="3" name="Content Placeholder 2"/>
          <p:cNvSpPr>
            <a:spLocks noGrp="1"/>
          </p:cNvSpPr>
          <p:nvPr>
            <p:ph sz="quarter" idx="1"/>
          </p:nvPr>
        </p:nvSpPr>
        <p:spPr/>
        <p:txBody>
          <a:bodyPr>
            <a:normAutofit lnSpcReduction="10000"/>
          </a:bodyPr>
          <a:lstStyle/>
          <a:p>
            <a:pPr marL="514350" lvl="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latin typeface="+mn-lt"/>
                <a:ea typeface="+mn-ea"/>
                <a:cs typeface="+mn-cs"/>
              </a:rPr>
              <a:t>Atom of Work</a:t>
            </a:r>
          </a:p>
          <a:p>
            <a:pPr marL="51435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Gap Analysis</a:t>
            </a:r>
          </a:p>
          <a:p>
            <a:pPr marL="51435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Difficult Conversations</a:t>
            </a:r>
          </a:p>
          <a:p>
            <a:pPr marL="514350" lvl="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Mental Maps</a:t>
            </a:r>
          </a:p>
          <a:p>
            <a:pPr marL="514350" lvl="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Advocacy versus Inquiry</a:t>
            </a:r>
          </a:p>
          <a:p>
            <a:pPr marL="514350" lvl="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Team Effectiveness</a:t>
            </a:r>
          </a:p>
          <a:p>
            <a:pPr marL="514350" lvl="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Problem-solving techniques</a:t>
            </a:r>
          </a:p>
          <a:p>
            <a:pPr marL="51435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Seven Influence Strategies</a:t>
            </a:r>
          </a:p>
          <a:p>
            <a:pPr marL="51435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Feed Forward &amp; Johari Window</a:t>
            </a:r>
          </a:p>
          <a:p>
            <a:pPr marL="514350" lvl="0" indent="-514350">
              <a:buFont typeface="+mj-lt"/>
              <a:buAutoNum type="arabicPeriod"/>
            </a:pPr>
            <a:r>
              <a:rPr lang="en-US" sz="2800" dirty="0">
                <a:solidFill>
                  <a:schemeClr val="tx1">
                    <a:lumMod val="65000"/>
                    <a:lumOff val="35000"/>
                  </a:schemeClr>
                </a:solidFill>
                <a:effectLst>
                  <a:outerShdw blurRad="38100" dist="38100" dir="2700000" algn="tl">
                    <a:srgbClr val="000000">
                      <a:alpha val="43137"/>
                    </a:srgbClr>
                  </a:outerShdw>
                </a:effectLst>
              </a:rPr>
              <a:t>Events of Instruction</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60A324F-72D5-4F19-8007-EB2E8A20872F}" type="slidenum">
              <a:rPr lang="en-US" smtClean="0"/>
              <a:pPr/>
              <a:t>3</a:t>
            </a:fld>
            <a:endParaRPr lang="en-US" dirty="0"/>
          </a:p>
        </p:txBody>
      </p:sp>
      <p:sp>
        <p:nvSpPr>
          <p:cNvPr id="5" name="Explosion 2 4"/>
          <p:cNvSpPr/>
          <p:nvPr/>
        </p:nvSpPr>
        <p:spPr>
          <a:xfrm>
            <a:off x="5334000" y="838200"/>
            <a:ext cx="3505200" cy="4724400"/>
          </a:xfrm>
          <a:prstGeom prst="irregularSeal2">
            <a:avLst/>
          </a:prstGeom>
          <a:effectLst>
            <a:glow rad="228600">
              <a:schemeClr val="accent1">
                <a:satMod val="175000"/>
                <a:alpha val="40000"/>
              </a:schemeClr>
            </a:glow>
            <a:outerShdw blurRad="50800" dist="20000" dir="5400000" rotWithShape="0">
              <a:srgbClr val="000000">
                <a:alpha val="42000"/>
              </a:srgbClr>
            </a:outerShdw>
          </a:effectLst>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Snyder's Six Steps</a:t>
            </a:r>
          </a:p>
        </p:txBody>
      </p:sp>
    </p:spTree>
    <p:extLst>
      <p:ext uri="{BB962C8B-B14F-4D97-AF65-F5344CB8AC3E}">
        <p14:creationId xmlns:p14="http://schemas.microsoft.com/office/powerpoint/2010/main" val="1136062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kumimoji="0" lang="en-US" sz="3000" b="0" kern="1200" cap="small" baseline="0" dirty="0">
                <a:solidFill>
                  <a:schemeClr val="tx2"/>
                </a:solidFill>
                <a:effectLst/>
                <a:latin typeface="+mj-lt"/>
                <a:ea typeface="+mj-ea"/>
                <a:cs typeface="+mj-cs"/>
              </a:rPr>
              <a:t>Tell themselves they can succeed at what they </a:t>
            </a:r>
            <a:r>
              <a:rPr kumimoji="0" lang="en-US" sz="3000" b="1" i="1" kern="1200" cap="small" baseline="0" dirty="0">
                <a:solidFill>
                  <a:schemeClr val="tx2"/>
                </a:solidFill>
                <a:effectLst/>
                <a:latin typeface="+mj-lt"/>
                <a:ea typeface="+mj-ea"/>
                <a:cs typeface="+mj-cs"/>
              </a:rPr>
              <a:t>need</a:t>
            </a:r>
            <a:r>
              <a:rPr kumimoji="0" lang="en-US" sz="3000" b="0" kern="1200" cap="small" baseline="0" dirty="0">
                <a:solidFill>
                  <a:schemeClr val="tx2"/>
                </a:solidFill>
                <a:effectLst/>
                <a:latin typeface="+mj-lt"/>
                <a:ea typeface="+mj-ea"/>
                <a:cs typeface="+mj-cs"/>
              </a:rPr>
              <a:t> to do</a:t>
            </a:r>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30</a:t>
            </a:fld>
            <a:endParaRPr lang="en-US" dirty="0"/>
          </a:p>
        </p:txBody>
      </p:sp>
      <p:pic>
        <p:nvPicPr>
          <p:cNvPr id="4098" name="Picture 2" descr="https://upload.wikimedia.org/wikipedia/commons/9/91/Ladder_to_sky_Escalera_al_cielo_Stairway_to_heave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41917" y="1600200"/>
            <a:ext cx="6498166"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70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eaLnBrk="1" latinLnBrk="0" hangingPunct="1"/>
            <a:r>
              <a:rPr kumimoji="0" lang="en-US" sz="3000" b="0" kern="1200" cap="small" baseline="0" dirty="0">
                <a:solidFill>
                  <a:schemeClr val="tx2"/>
                </a:solidFill>
                <a:effectLst/>
                <a:latin typeface="+mj-lt"/>
                <a:ea typeface="+mj-ea"/>
                <a:cs typeface="+mj-cs"/>
              </a:rPr>
              <a:t>Even in a tight spot, they tell themselves </a:t>
            </a:r>
            <a:r>
              <a:rPr kumimoji="0" lang="en-US" sz="3000" b="1" i="1" kern="1200" cap="small" baseline="0" dirty="0">
                <a:solidFill>
                  <a:schemeClr val="tx2"/>
                </a:solidFill>
                <a:effectLst/>
                <a:latin typeface="+mj-lt"/>
                <a:ea typeface="+mj-ea"/>
                <a:cs typeface="+mj-cs"/>
              </a:rPr>
              <a:t>things will get better as time goes on</a:t>
            </a:r>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31</a:t>
            </a:fld>
            <a:endParaRPr lang="en-US" dirty="0"/>
          </a:p>
        </p:txBody>
      </p:sp>
      <p:pic>
        <p:nvPicPr>
          <p:cNvPr id="7170" name="Picture 2" descr="Mind the gap: A group of girls walk across a narrow plank on the walls of the 16th century Galle fort to reach their school in Sri Lank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70026" y="1417638"/>
            <a:ext cx="7720716" cy="505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13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eaLnBrk="1" latinLnBrk="0" hangingPunct="1"/>
            <a:r>
              <a:rPr kumimoji="0" lang="en-US" sz="3000" b="0" kern="1200" cap="small" baseline="0" dirty="0">
                <a:solidFill>
                  <a:schemeClr val="tx2"/>
                </a:solidFill>
                <a:effectLst/>
                <a:latin typeface="+mj-lt"/>
                <a:ea typeface="+mj-ea"/>
                <a:cs typeface="+mj-cs"/>
              </a:rPr>
              <a:t>They are flexible enough to find </a:t>
            </a:r>
            <a:r>
              <a:rPr kumimoji="0" lang="en-US" sz="3000" b="1" i="1" kern="1200" cap="small" baseline="0" dirty="0">
                <a:solidFill>
                  <a:schemeClr val="tx2"/>
                </a:solidFill>
                <a:effectLst/>
                <a:latin typeface="+mj-lt"/>
                <a:ea typeface="+mj-ea"/>
                <a:cs typeface="+mj-cs"/>
              </a:rPr>
              <a:t>different ways </a:t>
            </a:r>
            <a:r>
              <a:rPr kumimoji="0" lang="en-US" sz="3000" b="0" kern="1200" cap="small" baseline="0" dirty="0">
                <a:solidFill>
                  <a:schemeClr val="tx2"/>
                </a:solidFill>
                <a:effectLst/>
                <a:latin typeface="+mj-lt"/>
                <a:ea typeface="+mj-ea"/>
                <a:cs typeface="+mj-cs"/>
              </a:rPr>
              <a:t>to get to their goals</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399" y="1905000"/>
            <a:ext cx="6119283" cy="4589462"/>
          </a:xfrm>
        </p:spPr>
      </p:pic>
      <p:sp>
        <p:nvSpPr>
          <p:cNvPr id="4" name="Slide Number Placeholder 3"/>
          <p:cNvSpPr>
            <a:spLocks noGrp="1"/>
          </p:cNvSpPr>
          <p:nvPr>
            <p:ph type="sldNum" sz="quarter" idx="15"/>
          </p:nvPr>
        </p:nvSpPr>
        <p:spPr/>
        <p:txBody>
          <a:bodyPr/>
          <a:lstStyle/>
          <a:p>
            <a:fld id="{460A324F-72D5-4F19-8007-EB2E8A20872F}" type="slidenum">
              <a:rPr lang="en-US" smtClean="0"/>
              <a:pPr/>
              <a:t>32</a:t>
            </a:fld>
            <a:endParaRPr lang="en-US" dirty="0"/>
          </a:p>
        </p:txBody>
      </p:sp>
    </p:spTree>
    <p:extLst>
      <p:ext uri="{BB962C8B-B14F-4D97-AF65-F5344CB8AC3E}">
        <p14:creationId xmlns:p14="http://schemas.microsoft.com/office/powerpoint/2010/main" val="211401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kumimoji="0" lang="en-US" sz="3000" b="0" kern="1200" cap="small" baseline="0" dirty="0">
                <a:solidFill>
                  <a:schemeClr val="tx2"/>
                </a:solidFill>
                <a:effectLst/>
                <a:latin typeface="+mj-lt"/>
                <a:ea typeface="+mj-ea"/>
                <a:cs typeface="+mj-cs"/>
              </a:rPr>
              <a:t>If hope for one goal fades, they </a:t>
            </a:r>
            <a:r>
              <a:rPr kumimoji="0" lang="en-US" sz="3000" b="1" i="1" kern="1200" cap="small" baseline="0" dirty="0">
                <a:solidFill>
                  <a:schemeClr val="tx2"/>
                </a:solidFill>
                <a:effectLst/>
                <a:latin typeface="+mj-lt"/>
                <a:ea typeface="+mj-ea"/>
                <a:cs typeface="+mj-cs"/>
              </a:rPr>
              <a:t>aim for another</a:t>
            </a:r>
            <a:endParaRPr lang="en-US" dirty="0"/>
          </a:p>
        </p:txBody>
      </p:sp>
      <p:sp>
        <p:nvSpPr>
          <p:cNvPr id="4" name="Slide Number Placeholder 3"/>
          <p:cNvSpPr>
            <a:spLocks noGrp="1"/>
          </p:cNvSpPr>
          <p:nvPr>
            <p:ph type="sldNum" sz="quarter" idx="15"/>
          </p:nvPr>
        </p:nvSpPr>
        <p:spPr/>
        <p:txBody>
          <a:bodyPr/>
          <a:lstStyle/>
          <a:p>
            <a:fld id="{460A324F-72D5-4F19-8007-EB2E8A20872F}" type="slidenum">
              <a:rPr lang="en-US" smtClean="0"/>
              <a:pPr/>
              <a:t>33</a:t>
            </a:fld>
            <a:endParaRPr lang="en-US" dirty="0"/>
          </a:p>
        </p:txBody>
      </p:sp>
      <p:pic>
        <p:nvPicPr>
          <p:cNvPr id="5122" name="Picture 2" descr="http://www.quotesforthemind.com/wp-content/uploads/2013/12/Famous-Goal-setting-quotes-In-the-long-run-men-hot-only-what-they-aim-at.-Henry-David-Thoreau.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929584" y="1219200"/>
            <a:ext cx="3604816" cy="21161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967334"/>
            <a:ext cx="7467600" cy="3416320"/>
          </a:xfrm>
          <a:prstGeom prst="rect">
            <a:avLst/>
          </a:prstGeom>
          <a:noFill/>
        </p:spPr>
        <p:txBody>
          <a:bodyPr wrap="squar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Therefore, though they should fail immediately, they had better aim at something high.</a:t>
            </a:r>
          </a:p>
        </p:txBody>
      </p:sp>
    </p:spTree>
    <p:extLst>
      <p:ext uri="{BB962C8B-B14F-4D97-AF65-F5344CB8AC3E}">
        <p14:creationId xmlns:p14="http://schemas.microsoft.com/office/powerpoint/2010/main" val="15870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3000" b="0" kern="1200" cap="small" baseline="0" dirty="0">
                <a:solidFill>
                  <a:schemeClr val="tx2"/>
                </a:solidFill>
                <a:effectLst/>
                <a:latin typeface="+mj-lt"/>
                <a:ea typeface="+mj-ea"/>
                <a:cs typeface="+mj-cs"/>
              </a:rPr>
              <a:t>They show an ability to break a formidable task into </a:t>
            </a:r>
            <a:r>
              <a:rPr kumimoji="0" lang="en-US" sz="3000" b="1" i="1" kern="1200" cap="small" baseline="0" dirty="0">
                <a:solidFill>
                  <a:schemeClr val="tx2"/>
                </a:solidFill>
                <a:effectLst/>
                <a:latin typeface="+mj-lt"/>
                <a:ea typeface="+mj-ea"/>
                <a:cs typeface="+mj-cs"/>
              </a:rPr>
              <a:t>specific, achievable chunks</a:t>
            </a:r>
            <a:endParaRPr lang="en-US" dirty="0"/>
          </a:p>
        </p:txBody>
      </p:sp>
      <p:sp>
        <p:nvSpPr>
          <p:cNvPr id="4" name="Slide Number Placeholder 3"/>
          <p:cNvSpPr>
            <a:spLocks noGrp="1"/>
          </p:cNvSpPr>
          <p:nvPr>
            <p:ph type="sldNum" sz="quarter" idx="12"/>
          </p:nvPr>
        </p:nvSpPr>
        <p:spPr/>
        <p:txBody>
          <a:bodyPr/>
          <a:lstStyle/>
          <a:p>
            <a:fld id="{460A324F-72D5-4F19-8007-EB2E8A20872F}" type="slidenum">
              <a:rPr lang="en-US" smtClean="0"/>
              <a:pPr/>
              <a:t>34</a:t>
            </a:fld>
            <a:endParaRPr lang="en-US" dirty="0"/>
          </a:p>
        </p:txBody>
      </p:sp>
      <p:sp>
        <p:nvSpPr>
          <p:cNvPr id="5" name="Content Placeholder 4"/>
          <p:cNvSpPr>
            <a:spLocks noGrp="1"/>
          </p:cNvSpPr>
          <p:nvPr>
            <p:ph sz="quarter" idx="1"/>
          </p:nvPr>
        </p:nvSpPr>
        <p:spPr/>
        <p:txBody>
          <a:bodyPr>
            <a:normAutofit lnSpcReduction="10000"/>
          </a:bodyPr>
          <a:lstStyle/>
          <a:p>
            <a:r>
              <a:rPr lang="en-US" dirty="0"/>
              <a:t>"People low in hope see only the large goal, and not the small steps to it along the way“</a:t>
            </a:r>
          </a:p>
          <a:p>
            <a:r>
              <a:rPr lang="en-US" dirty="0"/>
              <a:t>BUT…</a:t>
            </a:r>
          </a:p>
          <a:p>
            <a:r>
              <a:rPr lang="en-US" dirty="0"/>
              <a:t>Some goals involve changing systems and you may need to shift between looking at the overall problem and experimenting with solving one particular 'chunk'</a:t>
            </a:r>
          </a:p>
        </p:txBody>
      </p:sp>
      <p:pic>
        <p:nvPicPr>
          <p:cNvPr id="9" name="Content Placeholder 8"/>
          <p:cNvPicPr>
            <a:picLocks noGrp="1" noChangeAspect="1"/>
          </p:cNvPicPr>
          <p:nvPr>
            <p:ph sz="quarter" idx="2"/>
          </p:nvPr>
        </p:nvPicPr>
        <p:blipFill>
          <a:blip r:embed="rId2"/>
          <a:stretch>
            <a:fillRect/>
          </a:stretch>
        </p:blipFill>
        <p:spPr>
          <a:xfrm>
            <a:off x="4670425" y="2362200"/>
            <a:ext cx="3714750" cy="2476500"/>
          </a:xfrm>
          <a:prstGeom prst="rect">
            <a:avLst/>
          </a:prstGeom>
        </p:spPr>
      </p:pic>
    </p:spTree>
    <p:extLst>
      <p:ext uri="{BB962C8B-B14F-4D97-AF65-F5344CB8AC3E}">
        <p14:creationId xmlns:p14="http://schemas.microsoft.com/office/powerpoint/2010/main" val="984982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EEF179-8BEC-470B-9C7B-563D386012FB}" type="slidenum">
              <a:rPr lang="en-US" smtClean="0"/>
              <a:pPr/>
              <a:t>35</a:t>
            </a:fld>
            <a:endParaRPr lang="en-US" dirty="0"/>
          </a:p>
        </p:txBody>
      </p:sp>
      <p:pic>
        <p:nvPicPr>
          <p:cNvPr id="6" name="Picture 5"/>
          <p:cNvPicPr>
            <a:picLocks noChangeAspect="1"/>
          </p:cNvPicPr>
          <p:nvPr/>
        </p:nvPicPr>
        <p:blipFill>
          <a:blip r:embed="rId2"/>
          <a:stretch>
            <a:fillRect/>
          </a:stretch>
        </p:blipFill>
        <p:spPr>
          <a:xfrm>
            <a:off x="3047999" y="685801"/>
            <a:ext cx="5645239" cy="3757612"/>
          </a:xfrm>
          <a:prstGeom prst="rect">
            <a:avLst/>
          </a:prstGeom>
        </p:spPr>
      </p:pic>
      <p:sp>
        <p:nvSpPr>
          <p:cNvPr id="7" name="TextBox 6"/>
          <p:cNvSpPr txBox="1"/>
          <p:nvPr/>
        </p:nvSpPr>
        <p:spPr>
          <a:xfrm>
            <a:off x="381000" y="3505200"/>
            <a:ext cx="1981200" cy="3046988"/>
          </a:xfrm>
          <a:prstGeom prst="rect">
            <a:avLst/>
          </a:prstGeom>
          <a:noFill/>
        </p:spPr>
        <p:txBody>
          <a:bodyPr wrap="square" rtlCol="0">
            <a:spAutoFit/>
          </a:bodyPr>
          <a:lstStyle/>
          <a:p>
            <a:r>
              <a:rPr lang="en-US" sz="2400" b="1" cap="small" dirty="0">
                <a:solidFill>
                  <a:srgbClr val="7030A0"/>
                </a:solidFill>
                <a:latin typeface="+mn-lt"/>
              </a:rPr>
              <a:t>they show an ability to break a formidable task into </a:t>
            </a:r>
            <a:r>
              <a:rPr lang="en-US" sz="2400" b="1" i="1" cap="small" dirty="0">
                <a:solidFill>
                  <a:srgbClr val="7030A0"/>
                </a:solidFill>
                <a:latin typeface="+mn-lt"/>
              </a:rPr>
              <a:t>specific, achievable chunks</a:t>
            </a:r>
            <a:endParaRPr lang="en-US" sz="2400" b="1" dirty="0">
              <a:solidFill>
                <a:srgbClr val="7030A0"/>
              </a:solidFill>
              <a:latin typeface="+mn-lt"/>
            </a:endParaRPr>
          </a:p>
        </p:txBody>
      </p:sp>
    </p:spTree>
    <p:extLst>
      <p:ext uri="{BB962C8B-B14F-4D97-AF65-F5344CB8AC3E}">
        <p14:creationId xmlns:p14="http://schemas.microsoft.com/office/powerpoint/2010/main" val="141716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So How Did You Score?</a:t>
            </a:r>
            <a:br>
              <a:rPr lang="en-US" dirty="0"/>
            </a:br>
            <a:endParaRPr lang="en-US" dirty="0"/>
          </a:p>
        </p:txBody>
      </p:sp>
      <p:sp>
        <p:nvSpPr>
          <p:cNvPr id="6" name="Content Placeholder 5"/>
          <p:cNvSpPr>
            <a:spLocks noGrp="1"/>
          </p:cNvSpPr>
          <p:nvPr>
            <p:ph sz="quarter" idx="1"/>
          </p:nvPr>
        </p:nvSpPr>
        <p:spPr>
          <a:xfrm>
            <a:off x="457200" y="1219200"/>
            <a:ext cx="8281416" cy="4873752"/>
          </a:xfrm>
        </p:spPr>
        <p:txBody>
          <a:bodyPr>
            <a:normAutofit fontScale="92500"/>
          </a:bodyPr>
          <a:lstStyle/>
          <a:p>
            <a:pPr marL="225425" indent="-225425">
              <a:buFont typeface="+mj-lt"/>
              <a:buAutoNum type="arabicPeriod"/>
            </a:pPr>
            <a:r>
              <a:rPr lang="en-US" sz="1600" dirty="0">
                <a:latin typeface="Arial Narrow" panose="020B0606020202030204" pitchFamily="34" charset="0"/>
              </a:rPr>
              <a:t>___ I energetically pursue my goals.</a:t>
            </a:r>
          </a:p>
          <a:p>
            <a:pPr marL="225425" indent="-225425">
              <a:buFont typeface="+mj-lt"/>
              <a:buAutoNum type="arabicPeriod"/>
            </a:pPr>
            <a:r>
              <a:rPr lang="en-US" sz="1600" dirty="0">
                <a:latin typeface="Arial Narrow" panose="020B0606020202030204" pitchFamily="34" charset="0"/>
              </a:rPr>
              <a:t>___ I can think of many ways to get out of a jam. </a:t>
            </a:r>
          </a:p>
          <a:p>
            <a:pPr marL="225425" indent="-225425">
              <a:buFont typeface="+mj-lt"/>
              <a:buAutoNum type="arabicPeriod"/>
            </a:pPr>
            <a:r>
              <a:rPr lang="en-US" sz="1600" dirty="0">
                <a:latin typeface="Arial Narrow" panose="020B0606020202030204" pitchFamily="34" charset="0"/>
              </a:rPr>
              <a:t>___ My past experiences have prepared me well for my future.</a:t>
            </a:r>
          </a:p>
          <a:p>
            <a:pPr marL="225425" indent="-225425">
              <a:buFont typeface="+mj-lt"/>
              <a:buAutoNum type="arabicPeriod"/>
            </a:pPr>
            <a:r>
              <a:rPr lang="en-US" sz="1600" dirty="0">
                <a:latin typeface="Arial Narrow" panose="020B0606020202030204" pitchFamily="34" charset="0"/>
              </a:rPr>
              <a:t>___ There are lots of ways around any problem.</a:t>
            </a:r>
          </a:p>
          <a:p>
            <a:pPr marL="225425" indent="-225425">
              <a:buFont typeface="+mj-lt"/>
              <a:buAutoNum type="arabicPeriod"/>
            </a:pPr>
            <a:r>
              <a:rPr lang="en-US" sz="1600" dirty="0">
                <a:latin typeface="Arial Narrow" panose="020B0606020202030204" pitchFamily="34" charset="0"/>
              </a:rPr>
              <a:t>___ I've been pretty successful in life.</a:t>
            </a:r>
          </a:p>
          <a:p>
            <a:pPr marL="225425" indent="-225425">
              <a:buFont typeface="+mj-lt"/>
              <a:buAutoNum type="arabicPeriod"/>
            </a:pPr>
            <a:r>
              <a:rPr lang="en-US" sz="1600" dirty="0">
                <a:latin typeface="Arial Narrow" panose="020B0606020202030204" pitchFamily="34" charset="0"/>
              </a:rPr>
              <a:t>___ I can think of many ways to get the things in life that are most important to me.</a:t>
            </a:r>
          </a:p>
          <a:p>
            <a:pPr marL="225425" indent="-225425">
              <a:buFont typeface="+mj-lt"/>
              <a:buAutoNum type="arabicPeriod"/>
            </a:pPr>
            <a:r>
              <a:rPr lang="en-US" sz="1600" dirty="0">
                <a:latin typeface="Arial Narrow" panose="020B0606020202030204" pitchFamily="34" charset="0"/>
              </a:rPr>
              <a:t>___ I meet the goals that I set for myself.</a:t>
            </a:r>
          </a:p>
          <a:p>
            <a:pPr marL="225425" indent="-225425">
              <a:buFont typeface="+mj-lt"/>
              <a:buAutoNum type="arabicPeriod"/>
            </a:pPr>
            <a:r>
              <a:rPr lang="en-US" sz="1600" dirty="0">
                <a:latin typeface="Arial Narrow" panose="020B0606020202030204" pitchFamily="34" charset="0"/>
              </a:rPr>
              <a:t>___ Even when others get discouraged, I know I can find a way to solve the problem.</a:t>
            </a:r>
          </a:p>
          <a:p>
            <a:r>
              <a:rPr lang="en-US" sz="2000" b="1" dirty="0">
                <a:solidFill>
                  <a:srgbClr val="7030A0"/>
                </a:solidFill>
                <a:latin typeface="Arial Narrow" panose="020B0606020202030204" pitchFamily="34" charset="0"/>
              </a:rPr>
              <a:t>Scores around 24 approximate an average amount of hope. Average in this context actually suggests a strong base of hope. </a:t>
            </a:r>
          </a:p>
          <a:p>
            <a:r>
              <a:rPr lang="en-US" sz="2000" dirty="0">
                <a:latin typeface="Arial Narrow" panose="020B0606020202030204" pitchFamily="34" charset="0"/>
              </a:rPr>
              <a:t>A score of more than 24 indicates that you usually think in ways that are very hopeful. </a:t>
            </a:r>
          </a:p>
          <a:p>
            <a:r>
              <a:rPr lang="en-US" sz="2000" dirty="0">
                <a:latin typeface="Arial Narrow" panose="020B0606020202030204" pitchFamily="34" charset="0"/>
              </a:rPr>
              <a:t>A score of less than 24 suggests that you probably do not typically approach things with a hopeful mindset.</a:t>
            </a:r>
          </a:p>
          <a:p>
            <a:r>
              <a:rPr lang="en-US" sz="2000" dirty="0">
                <a:solidFill>
                  <a:srgbClr val="7030A0"/>
                </a:solidFill>
                <a:latin typeface="Arial Narrow" panose="020B0606020202030204" pitchFamily="34" charset="0"/>
              </a:rPr>
              <a:t>Here's the good news: anyone — </a:t>
            </a:r>
            <a:r>
              <a:rPr lang="en-US" sz="2000" u="sng" dirty="0">
                <a:solidFill>
                  <a:srgbClr val="7030A0"/>
                </a:solidFill>
                <a:latin typeface="Arial Narrow" panose="020B0606020202030204" pitchFamily="34" charset="0"/>
              </a:rPr>
              <a:t>anyone</a:t>
            </a:r>
            <a:r>
              <a:rPr lang="en-US" sz="2000" dirty="0">
                <a:solidFill>
                  <a:srgbClr val="7030A0"/>
                </a:solidFill>
                <a:latin typeface="Arial Narrow" panose="020B0606020202030204" pitchFamily="34" charset="0"/>
              </a:rPr>
              <a:t> — can increase their score. Following the six steps is a way of promoting a greater # of hopeful interactions.</a:t>
            </a:r>
          </a:p>
          <a:p>
            <a:endParaRPr lang="en-US" sz="2000" dirty="0">
              <a:latin typeface="Arial Narrow" panose="020B0606020202030204" pitchFamily="34" charset="0"/>
            </a:endParaRPr>
          </a:p>
        </p:txBody>
      </p:sp>
      <p:sp>
        <p:nvSpPr>
          <p:cNvPr id="4" name="Slide Number Placeholder 3"/>
          <p:cNvSpPr>
            <a:spLocks noGrp="1"/>
          </p:cNvSpPr>
          <p:nvPr>
            <p:ph type="sldNum" sz="quarter" idx="15"/>
          </p:nvPr>
        </p:nvSpPr>
        <p:spPr/>
        <p:txBody>
          <a:bodyPr/>
          <a:lstStyle/>
          <a:p>
            <a:fld id="{8231C73C-B70B-4941-ABB4-AA6F467B2355}" type="slidenum">
              <a:rPr lang="en-US" smtClean="0"/>
              <a:pPr/>
              <a:t>36</a:t>
            </a:fld>
            <a:endParaRPr lang="en-US" dirty="0"/>
          </a:p>
        </p:txBody>
      </p:sp>
    </p:spTree>
    <p:extLst>
      <p:ext uri="{BB962C8B-B14F-4D97-AF65-F5344CB8AC3E}">
        <p14:creationId xmlns:p14="http://schemas.microsoft.com/office/powerpoint/2010/main" val="270530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You Use What We Have Discussed Today?</a:t>
            </a:r>
          </a:p>
        </p:txBody>
      </p:sp>
      <p:sp>
        <p:nvSpPr>
          <p:cNvPr id="4" name="Slide Number Placeholder 3"/>
          <p:cNvSpPr>
            <a:spLocks noGrp="1"/>
          </p:cNvSpPr>
          <p:nvPr>
            <p:ph type="sldNum" sz="quarter" idx="11"/>
          </p:nvPr>
        </p:nvSpPr>
        <p:spPr/>
        <p:txBody>
          <a:bodyPr/>
          <a:lstStyle/>
          <a:p>
            <a:fld id="{460A324F-72D5-4F19-8007-EB2E8A20872F}" type="slidenum">
              <a:rPr lang="en-US" smtClean="0"/>
              <a:pPr/>
              <a:t>37</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783875172"/>
              </p:ext>
            </p:extLst>
          </p:nvPr>
        </p:nvGraphicFramePr>
        <p:xfrm>
          <a:off x="7620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74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0A324F-72D5-4F19-8007-EB2E8A20872F}" type="slidenum">
              <a:rPr lang="en-US" smtClean="0"/>
              <a:pPr/>
              <a:t>38</a:t>
            </a:fld>
            <a:endParaRPr lang="en-US" dirty="0"/>
          </a:p>
        </p:txBody>
      </p:sp>
      <p:pic>
        <p:nvPicPr>
          <p:cNvPr id="5" name="Picture 4"/>
          <p:cNvPicPr>
            <a:picLocks noChangeAspect="1"/>
          </p:cNvPicPr>
          <p:nvPr/>
        </p:nvPicPr>
        <p:blipFill>
          <a:blip r:embed="rId2"/>
          <a:stretch>
            <a:fillRect/>
          </a:stretch>
        </p:blipFill>
        <p:spPr>
          <a:xfrm>
            <a:off x="-14515" y="0"/>
            <a:ext cx="9158515" cy="6868886"/>
          </a:xfrm>
          <a:prstGeom prst="rect">
            <a:avLst/>
          </a:prstGeom>
        </p:spPr>
      </p:pic>
    </p:spTree>
    <p:extLst>
      <p:ext uri="{BB962C8B-B14F-4D97-AF65-F5344CB8AC3E}">
        <p14:creationId xmlns:p14="http://schemas.microsoft.com/office/powerpoint/2010/main" val="451125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5681AA-8DCB-42DA-B1B4-F58BAF716DDD}"/>
              </a:ext>
            </a:extLst>
          </p:cNvPr>
          <p:cNvSpPr>
            <a:spLocks noGrp="1"/>
          </p:cNvSpPr>
          <p:nvPr>
            <p:ph type="sldNum" sz="quarter" idx="12"/>
          </p:nvPr>
        </p:nvSpPr>
        <p:spPr/>
        <p:txBody>
          <a:bodyPr/>
          <a:lstStyle/>
          <a:p>
            <a:fld id="{CEC2F0D8-27D6-48D5-A8DC-04CA49C7E609}" type="slidenum">
              <a:rPr lang="en-US" smtClean="0"/>
              <a:pPr/>
              <a:t>39</a:t>
            </a:fld>
            <a:endParaRPr lang="en-US" dirty="0"/>
          </a:p>
        </p:txBody>
      </p:sp>
      <p:grpSp>
        <p:nvGrpSpPr>
          <p:cNvPr id="6" name="Group 5">
            <a:extLst>
              <a:ext uri="{FF2B5EF4-FFF2-40B4-BE49-F238E27FC236}">
                <a16:creationId xmlns:a16="http://schemas.microsoft.com/office/drawing/2014/main" id="{540DDAF3-60F2-4CDD-BD4D-78A7076B49F4}"/>
              </a:ext>
            </a:extLst>
          </p:cNvPr>
          <p:cNvGrpSpPr/>
          <p:nvPr/>
        </p:nvGrpSpPr>
        <p:grpSpPr>
          <a:xfrm>
            <a:off x="457200" y="274638"/>
            <a:ext cx="8382000" cy="6199314"/>
            <a:chOff x="457200" y="274638"/>
            <a:chExt cx="8382000" cy="6199314"/>
          </a:xfrm>
        </p:grpSpPr>
        <p:sp>
          <p:nvSpPr>
            <p:cNvPr id="3" name="Title 1">
              <a:extLst>
                <a:ext uri="{FF2B5EF4-FFF2-40B4-BE49-F238E27FC236}">
                  <a16:creationId xmlns:a16="http://schemas.microsoft.com/office/drawing/2014/main" id="{5305E1F7-2111-45E5-849C-6F9BB3A0A82D}"/>
                </a:ext>
              </a:extLst>
            </p:cNvPr>
            <p:cNvSpPr txBox="1">
              <a:spLocks/>
            </p:cNvSpPr>
            <p:nvPr/>
          </p:nvSpPr>
          <p:spPr>
            <a:xfrm>
              <a:off x="457200" y="274638"/>
              <a:ext cx="7467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pPr>
              <a:r>
                <a:rPr lang="en-US" dirty="0"/>
                <a:t>Ten Tools</a:t>
              </a:r>
            </a:p>
          </p:txBody>
        </p:sp>
        <p:sp>
          <p:nvSpPr>
            <p:cNvPr id="4" name="Content Placeholder 2">
              <a:extLst>
                <a:ext uri="{FF2B5EF4-FFF2-40B4-BE49-F238E27FC236}">
                  <a16:creationId xmlns:a16="http://schemas.microsoft.com/office/drawing/2014/main" id="{F9D8FD1B-59D4-4CDA-846B-64F3E29B171C}"/>
                </a:ext>
              </a:extLst>
            </p:cNvPr>
            <p:cNvSpPr txBox="1">
              <a:spLocks/>
            </p:cNvSpPr>
            <p:nvPr/>
          </p:nvSpPr>
          <p:spPr>
            <a:xfrm>
              <a:off x="457200" y="1600200"/>
              <a:ext cx="7467600" cy="4873752"/>
            </a:xfrm>
            <a:prstGeom prst="rect">
              <a:avLst/>
            </a:prstGeom>
          </p:spPr>
          <p:txBody>
            <a:bodyPr>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Atom of Work</a:t>
              </a:r>
            </a:p>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Gap Analysis</a:t>
              </a:r>
            </a:p>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Difficult Conversations</a:t>
              </a:r>
            </a:p>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Mental Maps</a:t>
              </a:r>
            </a:p>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Advocacy versus Inquiry</a:t>
              </a:r>
            </a:p>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Team Effectiveness</a:t>
              </a:r>
            </a:p>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Problem-solving techniques</a:t>
              </a:r>
            </a:p>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Seven Influence Strategies</a:t>
              </a:r>
            </a:p>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Feed Forward &amp; Johari Window</a:t>
              </a:r>
            </a:p>
            <a:p>
              <a:pPr marL="514350" indent="-514350" fontAlgn="auto">
                <a:spcAft>
                  <a:spcPts val="0"/>
                </a:spcAft>
                <a:buFont typeface="+mj-lt"/>
                <a:buAutoNum type="arabicPeriod"/>
              </a:pPr>
              <a:r>
                <a:rPr lang="en-US" sz="2800">
                  <a:solidFill>
                    <a:schemeClr val="tx1">
                      <a:lumMod val="65000"/>
                      <a:lumOff val="35000"/>
                    </a:schemeClr>
                  </a:solidFill>
                  <a:effectLst>
                    <a:outerShdw blurRad="38100" dist="38100" dir="2700000" algn="tl">
                      <a:srgbClr val="000000">
                        <a:alpha val="43137"/>
                      </a:srgbClr>
                    </a:outerShdw>
                  </a:effectLst>
                </a:rPr>
                <a:t>Events of Instruction</a:t>
              </a:r>
              <a:endParaRPr lang="en-US" sz="2800" dirty="0">
                <a:solidFill>
                  <a:schemeClr val="tx1">
                    <a:lumMod val="65000"/>
                    <a:lumOff val="35000"/>
                  </a:schemeClr>
                </a:solidFill>
                <a:effectLst>
                  <a:outerShdw blurRad="38100" dist="38100" dir="2700000" algn="tl">
                    <a:srgbClr val="000000">
                      <a:alpha val="43137"/>
                    </a:srgbClr>
                  </a:outerShdw>
                </a:effectLst>
              </a:endParaRPr>
            </a:p>
          </p:txBody>
        </p:sp>
        <p:sp>
          <p:nvSpPr>
            <p:cNvPr id="5" name="Explosion 2 4">
              <a:extLst>
                <a:ext uri="{FF2B5EF4-FFF2-40B4-BE49-F238E27FC236}">
                  <a16:creationId xmlns:a16="http://schemas.microsoft.com/office/drawing/2014/main" id="{CCEDA96C-C367-44DE-AE58-8ABA1D639587}"/>
                </a:ext>
              </a:extLst>
            </p:cNvPr>
            <p:cNvSpPr/>
            <p:nvPr/>
          </p:nvSpPr>
          <p:spPr>
            <a:xfrm>
              <a:off x="5334000" y="838200"/>
              <a:ext cx="3505200" cy="4724400"/>
            </a:xfrm>
            <a:prstGeom prst="irregularSeal2">
              <a:avLst/>
            </a:prstGeom>
            <a:effectLst>
              <a:glow rad="228600">
                <a:schemeClr val="accent1">
                  <a:satMod val="175000"/>
                  <a:alpha val="40000"/>
                </a:schemeClr>
              </a:glow>
              <a:outerShdw blurRad="50800" dist="20000" dir="5400000" rotWithShape="0">
                <a:srgbClr val="000000">
                  <a:alpha val="42000"/>
                </a:srgbClr>
              </a:outerShdw>
            </a:effectLst>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Snyder's Six Steps</a:t>
              </a:r>
            </a:p>
          </p:txBody>
        </p:sp>
      </p:grpSp>
    </p:spTree>
    <p:extLst>
      <p:ext uri="{BB962C8B-B14F-4D97-AF65-F5344CB8AC3E}">
        <p14:creationId xmlns:p14="http://schemas.microsoft.com/office/powerpoint/2010/main" val="68430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4174093127"/>
              </p:ext>
            </p:extLst>
          </p:nvPr>
        </p:nvGraphicFramePr>
        <p:xfrm>
          <a:off x="-1" y="-1"/>
          <a:ext cx="9067801" cy="6938010"/>
        </p:xfrm>
        <a:graphic>
          <a:graphicData uri="http://schemas.openxmlformats.org/drawingml/2006/table">
            <a:tbl>
              <a:tblPr firstRow="1" firstCol="1" bandRow="1"/>
              <a:tblGrid>
                <a:gridCol w="3307854">
                  <a:extLst>
                    <a:ext uri="{9D8B030D-6E8A-4147-A177-3AD203B41FA5}">
                      <a16:colId xmlns:a16="http://schemas.microsoft.com/office/drawing/2014/main" val="20000"/>
                    </a:ext>
                  </a:extLst>
                </a:gridCol>
                <a:gridCol w="1234275">
                  <a:extLst>
                    <a:ext uri="{9D8B030D-6E8A-4147-A177-3AD203B41FA5}">
                      <a16:colId xmlns:a16="http://schemas.microsoft.com/office/drawing/2014/main" val="20001"/>
                    </a:ext>
                  </a:extLst>
                </a:gridCol>
                <a:gridCol w="4525672">
                  <a:extLst>
                    <a:ext uri="{9D8B030D-6E8A-4147-A177-3AD203B41FA5}">
                      <a16:colId xmlns:a16="http://schemas.microsoft.com/office/drawing/2014/main" val="20002"/>
                    </a:ext>
                  </a:extLst>
                </a:gridCol>
              </a:tblGrid>
              <a:tr h="285750">
                <a:tc>
                  <a:txBody>
                    <a:bodyPr/>
                    <a:lstStyle/>
                    <a:p>
                      <a:pPr marL="0" marR="0" algn="ctr">
                        <a:spcBef>
                          <a:spcPts val="0"/>
                        </a:spcBef>
                        <a:spcAft>
                          <a:spcPts val="0"/>
                        </a:spcAft>
                      </a:pP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Session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Date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Competencies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1500">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Atom of Work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2/24/15</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1500">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Gap Analysis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3/18/15</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1500">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Difficult Conversations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4/7/15</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endParaRPr lang="en-US" sz="1100"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43000">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Mental Maps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5/28/15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 </a:t>
                      </a:r>
                    </a:p>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 </a:t>
                      </a:r>
                    </a:p>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 Learning Agility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1500">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Advocacy versus Inquiry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6/23/15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Learning Agility </a:t>
                      </a:r>
                    </a:p>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57250">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Problem Solving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7/29/15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p>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Market and Customer Orientation/ Insight</a:t>
                      </a:r>
                    </a:p>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Learning Agility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1500">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Team Effectiveness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8/25/15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p>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71500">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Seven Influence Strategies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9/29/15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Results orientation</a:t>
                      </a:r>
                    </a:p>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5750">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FeedForward and Johari Window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10/27/15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Relationship Mastery / People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5750">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Events of Instruction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11/30/15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kern="1200" dirty="0">
                          <a:solidFill>
                            <a:srgbClr val="7030A0"/>
                          </a:solidFill>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Times New Roman" panose="02020603050405020304" pitchFamily="18" charset="0"/>
                        </a:rPr>
                        <a:t>Learning Agility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5750">
                <a:tc>
                  <a:txBody>
                    <a:bodyPr/>
                    <a:lstStyle/>
                    <a:p>
                      <a:pPr marL="0" marR="0" algn="l" rtl="0" eaLnBrk="1" latinLnBrk="0" hangingPunct="1">
                        <a:spcBef>
                          <a:spcPts val="0"/>
                        </a:spcBef>
                        <a:spcAft>
                          <a:spcPts val="0"/>
                        </a:spcAft>
                      </a:pPr>
                      <a:r>
                        <a:rPr kumimoji="0" lang="en-US" sz="1200" b="1" kern="12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(Bonus) Seven hallmarks of survivors and thrivers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b="1" kern="12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12/14/15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latinLnBrk="0" hangingPunct="1">
                        <a:spcBef>
                          <a:spcPts val="0"/>
                        </a:spcBef>
                        <a:spcAft>
                          <a:spcPts val="0"/>
                        </a:spcAft>
                      </a:pPr>
                      <a:r>
                        <a:rPr kumimoji="0" lang="en-US" sz="1200" b="1" kern="12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 Life 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5750">
                <a:tc>
                  <a:txBody>
                    <a:bodyPr/>
                    <a:lstStyle/>
                    <a:p>
                      <a:pPr marL="0" marR="0">
                        <a:spcBef>
                          <a:spcPts val="0"/>
                        </a:spcBef>
                        <a:spcAft>
                          <a:spcPts val="0"/>
                        </a:spcAft>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Extra day hold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4942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You Gain From This Session?</a:t>
            </a:r>
          </a:p>
        </p:txBody>
      </p:sp>
      <p:sp>
        <p:nvSpPr>
          <p:cNvPr id="5" name="Content Placeholder 4"/>
          <p:cNvSpPr>
            <a:spLocks noGrp="1"/>
          </p:cNvSpPr>
          <p:nvPr>
            <p:ph sz="quarter" idx="1"/>
          </p:nvPr>
        </p:nvSpPr>
        <p:spPr/>
        <p:txBody>
          <a:bodyPr>
            <a:normAutofit/>
          </a:bodyPr>
          <a:lstStyle/>
          <a:p>
            <a:r>
              <a:rPr lang="en-US" dirty="0"/>
              <a:t>Given a performance situation with a Question of how you will be able to surmount a challenge you will:</a:t>
            </a:r>
          </a:p>
          <a:p>
            <a:pPr marL="822960" lvl="1" indent="-457200">
              <a:buFont typeface="+mj-lt"/>
              <a:buAutoNum type="arabicPeriod"/>
            </a:pPr>
            <a:r>
              <a:rPr lang="en-US" dirty="0"/>
              <a:t>Identify the factors that various researchers have found to be consistent with greater chances for survival and even for optimization</a:t>
            </a:r>
          </a:p>
        </p:txBody>
      </p:sp>
      <p:sp>
        <p:nvSpPr>
          <p:cNvPr id="4" name="Slide Number Placeholder 3"/>
          <p:cNvSpPr>
            <a:spLocks noGrp="1"/>
          </p:cNvSpPr>
          <p:nvPr>
            <p:ph type="sldNum" sz="quarter" idx="15"/>
          </p:nvPr>
        </p:nvSpPr>
        <p:spPr/>
        <p:txBody>
          <a:bodyPr/>
          <a:lstStyle/>
          <a:p>
            <a:fld id="{460A324F-72D5-4F19-8007-EB2E8A20872F}"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Other Tools Fit With </a:t>
            </a:r>
            <a:br>
              <a:rPr lang="en-US" dirty="0"/>
            </a:br>
            <a:r>
              <a:rPr lang="en-US" dirty="0"/>
              <a:t>Mental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752975"/>
            <a:ext cx="3429000" cy="21050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676400"/>
            <a:ext cx="3200400" cy="1600200"/>
          </a:xfrm>
          <a:prstGeom prst="rect">
            <a:avLst/>
          </a:prstGeom>
        </p:spPr>
      </p:pic>
      <p:sp>
        <p:nvSpPr>
          <p:cNvPr id="10" name="Curved Right Arrow 9"/>
          <p:cNvSpPr/>
          <p:nvPr/>
        </p:nvSpPr>
        <p:spPr>
          <a:xfrm>
            <a:off x="1219200" y="2514600"/>
            <a:ext cx="1066800" cy="2781300"/>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a:t>
            </a:r>
            <a:br>
              <a:rPr lang="en-US" dirty="0">
                <a:solidFill>
                  <a:schemeClr val="tx1"/>
                </a:solidFill>
              </a:rPr>
            </a:br>
            <a:r>
              <a:rPr lang="en-US" dirty="0">
                <a:solidFill>
                  <a:schemeClr val="tx1"/>
                </a:solidFill>
              </a:rPr>
              <a:t>You Should Request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914400"/>
            <a:ext cx="2527300" cy="1895475"/>
          </a:xfrm>
          <a:prstGeom prst="rect">
            <a:avLst/>
          </a:prstGeom>
        </p:spPr>
      </p:pic>
      <p:sp>
        <p:nvSpPr>
          <p:cNvPr id="11" name="Striped Right Arrow 10"/>
          <p:cNvSpPr/>
          <p:nvPr/>
        </p:nvSpPr>
        <p:spPr>
          <a:xfrm rot="18394778">
            <a:off x="6273694" y="3698533"/>
            <a:ext cx="2213517" cy="1556334"/>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a:solidFill>
                  <a:srgbClr val="FFFF00"/>
                </a:solidFill>
              </a:rPr>
              <a:t>Agreeing on What 'Done' Looks like</a:t>
            </a:r>
          </a:p>
        </p:txBody>
      </p:sp>
      <p:sp>
        <p:nvSpPr>
          <p:cNvPr id="3" name="Flowchart: Internal Storage 2"/>
          <p:cNvSpPr/>
          <p:nvPr/>
        </p:nvSpPr>
        <p:spPr>
          <a:xfrm>
            <a:off x="3581400" y="1905000"/>
            <a:ext cx="2133600" cy="1905000"/>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am I doing in all of this work? Do I have</a:t>
            </a:r>
          </a:p>
          <a:p>
            <a:pPr algn="ctr"/>
            <a:r>
              <a:rPr lang="en-US" dirty="0"/>
              <a:t> a ‘blind spot’? FeedForward &amp; Johari Window</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5102" y="174625"/>
            <a:ext cx="1790700" cy="1343025"/>
          </a:xfrm>
          <a:prstGeom prst="rect">
            <a:avLst/>
          </a:prstGeom>
        </p:spPr>
      </p:pic>
      <p:sp>
        <p:nvSpPr>
          <p:cNvPr id="6" name="TextBox 5"/>
          <p:cNvSpPr txBox="1"/>
          <p:nvPr/>
        </p:nvSpPr>
        <p:spPr>
          <a:xfrm>
            <a:off x="6324600" y="1521023"/>
            <a:ext cx="2286000" cy="307777"/>
          </a:xfrm>
          <a:prstGeom prst="rect">
            <a:avLst/>
          </a:prstGeom>
          <a:noFill/>
        </p:spPr>
        <p:txBody>
          <a:bodyPr wrap="square" rtlCol="0">
            <a:spAutoFit/>
          </a:bodyPr>
          <a:lstStyle/>
          <a:p>
            <a:pPr algn="ctr"/>
            <a:r>
              <a:rPr lang="en-US" sz="1400" b="1" dirty="0">
                <a:latin typeface="+mn-lt"/>
              </a:rPr>
              <a:t>How do I impart what I know?</a:t>
            </a:r>
          </a:p>
        </p:txBody>
      </p:sp>
      <p:sp>
        <p:nvSpPr>
          <p:cNvPr id="12" name="Explosion 2 11"/>
          <p:cNvSpPr/>
          <p:nvPr/>
        </p:nvSpPr>
        <p:spPr>
          <a:xfrm>
            <a:off x="3124200" y="1371600"/>
            <a:ext cx="3657600" cy="4724400"/>
          </a:xfrm>
          <a:prstGeom prst="irregularSeal2">
            <a:avLst/>
          </a:prstGeom>
          <a:effectLst>
            <a:glow rad="228600">
              <a:schemeClr val="accent1">
                <a:satMod val="175000"/>
                <a:alpha val="40000"/>
              </a:schemeClr>
            </a:glow>
            <a:outerShdw blurRad="50800" dist="20000" dir="5400000" rotWithShape="0">
              <a:srgbClr val="000000">
                <a:alpha val="42000"/>
              </a:srgbClr>
            </a:outerShdw>
          </a:effectLst>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Snyder's Six Steps</a:t>
            </a:r>
          </a:p>
        </p:txBody>
      </p:sp>
    </p:spTree>
    <p:extLst>
      <p:ext uri="{BB962C8B-B14F-4D97-AF65-F5344CB8AC3E}">
        <p14:creationId xmlns:p14="http://schemas.microsoft.com/office/powerpoint/2010/main" val="287749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
                                        </p:tgtEl>
                                      </p:cBhvr>
                                    </p:animEffect>
                                    <p:set>
                                      <p:cBhvr>
                                        <p:cTn id="72" dur="1" fill="hold">
                                          <p:stCondLst>
                                            <p:cond delay="499"/>
                                          </p:stCondLst>
                                        </p:cTn>
                                        <p:tgtEl>
                                          <p:spTgt spid="3"/>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1" grpId="0" animBg="1"/>
      <p:bldP spid="11" grpId="1" animBg="1"/>
      <p:bldP spid="3" grpId="0" animBg="1"/>
      <p:bldP spid="3" grpId="1" animBg="1"/>
      <p:bldP spid="6" grpId="0"/>
      <p:bldP spid="6" grpId="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7467600" cy="1143000"/>
          </a:xfrm>
        </p:spPr>
        <p:txBody>
          <a:bodyPr/>
          <a:lstStyle/>
          <a:p>
            <a:r>
              <a:rPr lang="en-US" dirty="0"/>
              <a:t>ETS Success Six Connections</a:t>
            </a:r>
          </a:p>
        </p:txBody>
      </p:sp>
      <p:pic>
        <p:nvPicPr>
          <p:cNvPr id="11" name="Picture 10" descr="S6 Relationship People Skills Ico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14299"/>
            <a:ext cx="2057400" cy="2179141"/>
          </a:xfrm>
          <a:prstGeom prst="rect">
            <a:avLst/>
          </a:prstGeom>
          <a:noFill/>
          <a:ln>
            <a:noFill/>
          </a:ln>
        </p:spPr>
      </p:pic>
      <p:sp>
        <p:nvSpPr>
          <p:cNvPr id="12" name="Text Box 7"/>
          <p:cNvSpPr txBox="1">
            <a:spLocks noChangeArrowheads="1"/>
          </p:cNvSpPr>
          <p:nvPr/>
        </p:nvSpPr>
        <p:spPr bwMode="auto">
          <a:xfrm>
            <a:off x="2514600" y="2300526"/>
            <a:ext cx="4476115" cy="861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dirty="0">
                <a:effectLst/>
                <a:latin typeface="Verdana" panose="020B0604030504040204" pitchFamily="34" charset="0"/>
                <a:ea typeface="Calibri" panose="020F0502020204030204" pitchFamily="34" charset="0"/>
                <a:cs typeface="Times New Roman" panose="02020603050405020304" pitchFamily="18" charset="0"/>
              </a:rPr>
              <a:t>Relationship Mastery/People Skills</a:t>
            </a:r>
          </a:p>
          <a:p>
            <a:pPr marL="0" marR="0">
              <a:spcBef>
                <a:spcPts val="0"/>
              </a:spcBef>
              <a:spcAft>
                <a:spcPts val="0"/>
              </a:spcAft>
            </a:pPr>
            <a:r>
              <a:rPr lang="en-US" sz="1200" i="1" dirty="0">
                <a:latin typeface="Verdana" panose="020B0604030504040204" pitchFamily="34" charset="0"/>
                <a:ea typeface="Calibri" panose="020F0502020204030204" pitchFamily="34" charset="0"/>
                <a:cs typeface="Times New Roman" panose="02020603050405020304" pitchFamily="18" charset="0"/>
              </a:rPr>
              <a:t>As we seek to build and sustain trusting and effective relationships, we will find circumstances where it is necessary for us to impart knowledge to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S6 Results Orientation Ic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257800"/>
            <a:ext cx="1676400" cy="1517428"/>
          </a:xfrm>
          <a:prstGeom prst="rect">
            <a:avLst/>
          </a:prstGeom>
          <a:noFill/>
          <a:ln>
            <a:noFill/>
          </a:ln>
        </p:spPr>
      </p:pic>
      <p:sp>
        <p:nvSpPr>
          <p:cNvPr id="8" name="Text Box 10"/>
          <p:cNvSpPr txBox="1">
            <a:spLocks noChangeArrowheads="1"/>
          </p:cNvSpPr>
          <p:nvPr/>
        </p:nvSpPr>
        <p:spPr bwMode="auto">
          <a:xfrm>
            <a:off x="2228850" y="5638800"/>
            <a:ext cx="4476115" cy="677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1400" b="1" dirty="0">
                <a:effectLst/>
                <a:latin typeface="Verdana" panose="020B0604030504040204" pitchFamily="34" charset="0"/>
                <a:ea typeface="Calibri" panose="020F0502020204030204" pitchFamily="34" charset="0"/>
                <a:cs typeface="Times New Roman" panose="02020603050405020304" pitchFamily="18" charset="0"/>
              </a:rPr>
              <a:t>Results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dirty="0">
                <a:effectLst/>
                <a:latin typeface="Verdana" panose="020B0604030504040204" pitchFamily="34" charset="0"/>
                <a:ea typeface="Calibri" panose="020F0502020204030204" pitchFamily="34" charset="0"/>
                <a:cs typeface="Times New Roman" panose="02020603050405020304" pitchFamily="18" charset="0"/>
              </a:rPr>
              <a:t>Delivering on promises and commitments: Select the right actions to take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78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Straight Arrow Connector 14"/>
          <p:cNvCxnSpPr/>
          <p:nvPr/>
        </p:nvCxnSpPr>
        <p:spPr>
          <a:xfrm flipV="1">
            <a:off x="3733800" y="3200400"/>
            <a:ext cx="3276600" cy="1828800"/>
          </a:xfrm>
          <a:prstGeom prst="straightConnector1">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nchor="t" anchorCtr="0"/>
          <a:lstStyle/>
          <a:p>
            <a:r>
              <a:rPr lang="en-US" dirty="0"/>
              <a:t>Another view of how ten tools mesh</a:t>
            </a:r>
          </a:p>
        </p:txBody>
      </p:sp>
      <p:sp>
        <p:nvSpPr>
          <p:cNvPr id="4" name="Slide Number Placeholder 3"/>
          <p:cNvSpPr>
            <a:spLocks noGrp="1"/>
          </p:cNvSpPr>
          <p:nvPr>
            <p:ph type="sldNum" sz="quarter" idx="11"/>
          </p:nvPr>
        </p:nvSpPr>
        <p:spPr/>
        <p:txBody>
          <a:bodyPr/>
          <a:lstStyle/>
          <a:p>
            <a:fld id="{460A324F-72D5-4F19-8007-EB2E8A20872F}" type="slidenum">
              <a:rPr lang="en-US" smtClean="0"/>
              <a:pPr/>
              <a:t>8</a:t>
            </a:fld>
            <a:endParaRPr lang="en-US" dirty="0"/>
          </a:p>
        </p:txBody>
      </p:sp>
      <p:graphicFrame>
        <p:nvGraphicFramePr>
          <p:cNvPr id="5" name="Diagram 4"/>
          <p:cNvGraphicFramePr/>
          <p:nvPr/>
        </p:nvGraphicFramePr>
        <p:xfrm>
          <a:off x="381000" y="762000"/>
          <a:ext cx="42672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5562600" y="1009710"/>
          <a:ext cx="3429000" cy="248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nvGraphicFramePr>
        <p:xfrm>
          <a:off x="2819400" y="2971800"/>
          <a:ext cx="4114800" cy="256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Line Callout 3 7"/>
          <p:cNvSpPr/>
          <p:nvPr/>
        </p:nvSpPr>
        <p:spPr>
          <a:xfrm>
            <a:off x="5334000" y="5867400"/>
            <a:ext cx="1981200" cy="533400"/>
          </a:xfrm>
          <a:prstGeom prst="borderCallout3">
            <a:avLst>
              <a:gd name="adj1" fmla="val -106076"/>
              <a:gd name="adj2" fmla="val -29394"/>
              <a:gd name="adj3" fmla="val 18750"/>
              <a:gd name="adj4" fmla="val -16667"/>
              <a:gd name="adj5" fmla="val 100000"/>
              <a:gd name="adj6" fmla="val -16667"/>
              <a:gd name="adj7" fmla="val 54711"/>
              <a:gd name="adj8" fmla="val -2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7 Influence Strategies</a:t>
            </a:r>
          </a:p>
        </p:txBody>
      </p:sp>
      <p:sp>
        <p:nvSpPr>
          <p:cNvPr id="9" name="Line Callout 3 8"/>
          <p:cNvSpPr/>
          <p:nvPr/>
        </p:nvSpPr>
        <p:spPr>
          <a:xfrm>
            <a:off x="2743200" y="5638800"/>
            <a:ext cx="1981200" cy="533400"/>
          </a:xfrm>
          <a:prstGeom prst="borderCallout3">
            <a:avLst>
              <a:gd name="adj1" fmla="val -107741"/>
              <a:gd name="adj2" fmla="val 46783"/>
              <a:gd name="adj3" fmla="val 18750"/>
              <a:gd name="adj4" fmla="val -16667"/>
              <a:gd name="adj5" fmla="val 100000"/>
              <a:gd name="adj6" fmla="val -16667"/>
              <a:gd name="adj7" fmla="val 112963"/>
              <a:gd name="adj8" fmla="val -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Gap Analysis</a:t>
            </a:r>
          </a:p>
        </p:txBody>
      </p:sp>
      <p:sp>
        <p:nvSpPr>
          <p:cNvPr id="12" name="Rectangle 11"/>
          <p:cNvSpPr/>
          <p:nvPr/>
        </p:nvSpPr>
        <p:spPr>
          <a:xfrm rot="19704687">
            <a:off x="337650" y="3349248"/>
            <a:ext cx="4013663"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Personal mastery</a:t>
            </a:r>
          </a:p>
        </p:txBody>
      </p:sp>
      <p:sp>
        <p:nvSpPr>
          <p:cNvPr id="13" name="Rectangle 12"/>
          <p:cNvSpPr/>
          <p:nvPr/>
        </p:nvSpPr>
        <p:spPr>
          <a:xfrm>
            <a:off x="5962119" y="762000"/>
            <a:ext cx="2648481" cy="400110"/>
          </a:xfrm>
          <a:prstGeom prst="rect">
            <a:avLst/>
          </a:prstGeom>
          <a:noFill/>
        </p:spPr>
        <p:txBody>
          <a:bodyPr wrap="none" lIns="91440" tIns="45720" rIns="91440" bIns="45720">
            <a:spAutoFit/>
          </a:bodyPr>
          <a:lstStyle/>
          <a:p>
            <a:pPr algn="ctr"/>
            <a:r>
              <a:rPr lang="en-US" sz="2000" b="1" dirty="0">
                <a:ln w="12700">
                  <a:solidFill>
                    <a:schemeClr val="tx2">
                      <a:satMod val="155000"/>
                    </a:schemeClr>
                  </a:solidFill>
                  <a:prstDash val="solid"/>
                </a:ln>
                <a:solidFill>
                  <a:schemeClr val="accent4">
                    <a:lumMod val="50000"/>
                  </a:schemeClr>
                </a:solidFill>
                <a:effectLst>
                  <a:glow rad="228600">
                    <a:schemeClr val="accent4">
                      <a:satMod val="175000"/>
                      <a:alpha val="40000"/>
                    </a:schemeClr>
                  </a:glow>
                  <a:outerShdw blurRad="41275" dist="20320" dir="1800000" algn="tl" rotWithShape="0">
                    <a:srgbClr val="000000">
                      <a:alpha val="40000"/>
                    </a:srgbClr>
                  </a:outerShdw>
                </a:effectLst>
              </a:rPr>
              <a:t>Group effectiveness</a:t>
            </a:r>
          </a:p>
        </p:txBody>
      </p:sp>
      <p:sp>
        <p:nvSpPr>
          <p:cNvPr id="14" name="Explosion 2 13"/>
          <p:cNvSpPr/>
          <p:nvPr/>
        </p:nvSpPr>
        <p:spPr>
          <a:xfrm>
            <a:off x="6629400" y="2988183"/>
            <a:ext cx="2266950" cy="3276600"/>
          </a:xfrm>
          <a:prstGeom prst="irregularSeal2">
            <a:avLst/>
          </a:prstGeom>
          <a:effectLst>
            <a:glow rad="228600">
              <a:schemeClr val="accent1">
                <a:satMod val="175000"/>
                <a:alpha val="40000"/>
              </a:schemeClr>
            </a:glow>
            <a:outerShdw blurRad="50800" dist="20000" dir="5400000" rotWithShape="0">
              <a:srgbClr val="000000">
                <a:alpha val="42000"/>
              </a:srgbClr>
            </a:outerShdw>
          </a:effectLst>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t>Snyder's Six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Graphic spid="6" grpId="0">
        <p:bldAsOne/>
      </p:bldGraphic>
      <p:bldP spid="12"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4575810"/>
            <a:ext cx="6172200" cy="2053590"/>
          </a:xfrm>
        </p:spPr>
        <p:txBody>
          <a:bodyPr/>
          <a:lstStyle/>
          <a:p>
            <a:r>
              <a:rPr lang="en-US" dirty="0"/>
              <a:t>Session 11</a:t>
            </a:r>
            <a:br>
              <a:rPr lang="en-US" dirty="0"/>
            </a:br>
            <a:r>
              <a:rPr lang="en-US" dirty="0"/>
              <a:t>Snyder’s Six Steps</a:t>
            </a:r>
          </a:p>
        </p:txBody>
      </p:sp>
      <p:sp>
        <p:nvSpPr>
          <p:cNvPr id="6" name="Text Placeholder 5"/>
          <p:cNvSpPr>
            <a:spLocks noGrp="1"/>
          </p:cNvSpPr>
          <p:nvPr>
            <p:ph type="body" idx="1"/>
          </p:nvPr>
        </p:nvSpPr>
        <p:spPr>
          <a:xfrm>
            <a:off x="4264025" y="7161584"/>
            <a:ext cx="6172200" cy="1371600"/>
          </a:xfrm>
        </p:spPr>
        <p:txBody>
          <a:bodyPr/>
          <a:lstStyle/>
          <a:p>
            <a:r>
              <a:rPr lang="en-US" dirty="0"/>
              <a:t>Events of Instruction</a:t>
            </a:r>
          </a:p>
        </p:txBody>
      </p:sp>
      <p:sp>
        <p:nvSpPr>
          <p:cNvPr id="4" name="Slide Number Placeholder 3"/>
          <p:cNvSpPr>
            <a:spLocks noGrp="1"/>
          </p:cNvSpPr>
          <p:nvPr>
            <p:ph type="sldNum" sz="quarter" idx="12"/>
          </p:nvPr>
        </p:nvSpPr>
        <p:spPr/>
        <p:txBody>
          <a:bodyPr/>
          <a:lstStyle/>
          <a:p>
            <a:fld id="{8231C73C-B70B-4941-ABB4-AA6F467B2355}" type="slidenum">
              <a:rPr lang="en-US" smtClean="0"/>
              <a:pPr/>
              <a:t>9</a:t>
            </a:fld>
            <a:endParaRPr lang="en-US" dirty="0"/>
          </a:p>
        </p:txBody>
      </p:sp>
      <p:pic>
        <p:nvPicPr>
          <p:cNvPr id="1026" name="Picture 2" descr="http://kingdomofstyle.typepad.co.uk/.a/6a00d8341c2f0953ef017d41016cbc970c-7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52425"/>
            <a:ext cx="6667500" cy="4448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j-preferred">
      <a:majorFont>
        <a:latin typeface="Arial Black"/>
        <a:ea typeface=""/>
        <a:cs typeface=""/>
      </a:majorFont>
      <a:minorFont>
        <a:latin typeface="Tahom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A58856FD73FC40833DD84409674A90" ma:contentTypeVersion="5" ma:contentTypeDescription="Create a new document." ma:contentTypeScope="" ma:versionID="66bbd56943abb4040a04a8e91115e168">
  <xsd:schema xmlns:xsd="http://www.w3.org/2001/XMLSchema" xmlns:xs="http://www.w3.org/2001/XMLSchema" xmlns:p="http://schemas.microsoft.com/office/2006/metadata/properties" targetNamespace="http://schemas.microsoft.com/office/2006/metadata/properties" ma:root="true" ma:fieldsID="b307a6439de284f1811b038fe54bcea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EAB606-04B2-415D-A520-32CACA6E9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C723EBB-5B9C-479F-A30A-DC11A8E65228}">
  <ds:schemaRef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5092A7-A03C-45B8-A74E-781DEB592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11237</TotalTime>
  <Words>2270</Words>
  <Application>Microsoft Office PowerPoint</Application>
  <PresentationFormat>On-screen Show (4:3)</PresentationFormat>
  <Paragraphs>350</Paragraphs>
  <Slides>39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 Black</vt:lpstr>
      <vt:lpstr>Arial Narrow</vt:lpstr>
      <vt:lpstr>Calibri</vt:lpstr>
      <vt:lpstr>Tahoma</vt:lpstr>
      <vt:lpstr>Trebuchet MS</vt:lpstr>
      <vt:lpstr>Verdana</vt:lpstr>
      <vt:lpstr>Wingdings</vt:lpstr>
      <vt:lpstr>Wingdings 2</vt:lpstr>
      <vt:lpstr>Oriel</vt:lpstr>
      <vt:lpstr>Ten Tools a collection of organizational &amp; individual methods to aid effectiveness</vt:lpstr>
      <vt:lpstr>How do I…</vt:lpstr>
      <vt:lpstr>Ten Tools</vt:lpstr>
      <vt:lpstr>PowerPoint Presentation</vt:lpstr>
      <vt:lpstr>What Might You Gain From This Session?</vt:lpstr>
      <vt:lpstr>How Other Tools Fit With  Mental Maps</vt:lpstr>
      <vt:lpstr>ETS Success Six Connections</vt:lpstr>
      <vt:lpstr>Another view of how ten tools mesh</vt:lpstr>
      <vt:lpstr>Session 11 Snyder’s Six Steps</vt:lpstr>
      <vt:lpstr>Hope Scale * </vt:lpstr>
      <vt:lpstr>All Quotes in This Presentation Are from the Work of CR Snyder</vt:lpstr>
      <vt:lpstr>Are There Any Differences Between Who Succeeds And Who Doesn’t?</vt:lpstr>
      <vt:lpstr>Success Is More Than Just Hope But…</vt:lpstr>
      <vt:lpstr>PowerPoint Presentation</vt:lpstr>
      <vt:lpstr>Snyder's Six Steps or Attributes</vt:lpstr>
      <vt:lpstr>Hope Is a Sum…</vt:lpstr>
      <vt:lpstr>Goals</vt:lpstr>
      <vt:lpstr>Examples of Goals?</vt:lpstr>
      <vt:lpstr>Begin With A Specific Goal In Mind</vt:lpstr>
      <vt:lpstr>Willpower</vt:lpstr>
      <vt:lpstr>Where Does Willpower Come from?</vt:lpstr>
      <vt:lpstr>Does Willpower Emerge from Overcoming past Difficulties?</vt:lpstr>
      <vt:lpstr>Waypower</vt:lpstr>
      <vt:lpstr>What do you think Waypower is?</vt:lpstr>
      <vt:lpstr>Success is more likely where there’s a will and the WAYS</vt:lpstr>
      <vt:lpstr>Will and Ways — Motivation &amp; Pathways — Reinforce Each Other As We Enact Them</vt:lpstr>
      <vt:lpstr>HOPE is a powerful predictor of advantage in both achievement and coping</vt:lpstr>
      <vt:lpstr>Snyder's Six Steps or Attributes</vt:lpstr>
      <vt:lpstr>Turn to friends for advice on how to achieve their goals</vt:lpstr>
      <vt:lpstr>Tell themselves they can succeed at what they need to do</vt:lpstr>
      <vt:lpstr>Even in a tight spot, they tell themselves things will get better as time goes on</vt:lpstr>
      <vt:lpstr>They are flexible enough to find different ways to get to their goals</vt:lpstr>
      <vt:lpstr>If hope for one goal fades, they aim for another</vt:lpstr>
      <vt:lpstr>They show an ability to break a formidable task into specific, achievable chunks</vt:lpstr>
      <vt:lpstr>PowerPoint Presentation</vt:lpstr>
      <vt:lpstr>So How Did You Score? </vt:lpstr>
      <vt:lpstr>How Might You Use What We Have Discussed Today?</vt:lpstr>
      <vt:lpstr>PowerPoint Presentation</vt:lpstr>
      <vt:lpstr>PowerPoint Presentation</vt:lpstr>
    </vt:vector>
  </TitlesOfParts>
  <Company>Falcarragh Institute,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Events of Instruction</dc:title>
  <dc:creator>Martin J. Leahy, Ph.D.</dc:creator>
  <cp:lastModifiedBy>T.J. Elliott</cp:lastModifiedBy>
  <cp:revision>692</cp:revision>
  <cp:lastPrinted>2015-12-14T00:34:22Z</cp:lastPrinted>
  <dcterms:created xsi:type="dcterms:W3CDTF">2005-02-23T00:41:45Z</dcterms:created>
  <dcterms:modified xsi:type="dcterms:W3CDTF">2022-09-22T21:29:01Z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0x01010053A58856FD73FC40833DD84409674A90</vt:lpwstr>
  </property>
</Properties>
</file>